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1" r:id="rId4"/>
    <p:sldId id="263" r:id="rId5"/>
    <p:sldId id="257" r:id="rId6"/>
    <p:sldId id="265" r:id="rId7"/>
    <p:sldId id="272" r:id="rId8"/>
    <p:sldId id="264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39966"/>
    <a:srgbClr val="895641"/>
    <a:srgbClr val="0000FF"/>
    <a:srgbClr val="97A3D5"/>
    <a:srgbClr val="006666"/>
    <a:srgbClr val="000099"/>
    <a:srgbClr val="006600"/>
    <a:srgbClr val="008080"/>
    <a:srgbClr val="BDC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02" autoAdjust="0"/>
  </p:normalViewPr>
  <p:slideViewPr>
    <p:cSldViewPr>
      <p:cViewPr>
        <p:scale>
          <a:sx n="115" d="100"/>
          <a:sy n="115" d="100"/>
        </p:scale>
        <p:origin x="48" y="17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BE888F-F733-4B24-916F-6616BA8041AC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A5E7B93-08B6-40EC-9644-1A83A4E753F0}">
      <dgm:prSet phldrT="[Text]" custT="1"/>
      <dgm:spPr/>
      <dgm:t>
        <a:bodyPr/>
        <a:lstStyle/>
        <a:p>
          <a:r>
            <a:rPr lang="en-US" sz="1600" b="1" i="1" dirty="0" smtClean="0">
              <a:solidFill>
                <a:srgbClr val="0000FF"/>
              </a:solidFill>
              <a:effectLst/>
              <a:sym typeface="Wingdings 2"/>
            </a:rPr>
            <a:t>Extremely Possible</a:t>
          </a:r>
          <a:endParaRPr lang="en-US" sz="1600" dirty="0"/>
        </a:p>
      </dgm:t>
    </dgm:pt>
    <dgm:pt modelId="{431AE374-72FD-4711-8AF9-344C9F0F9EC2}" type="parTrans" cxnId="{484775F9-2939-4930-B2EC-91B85ACC34C5}">
      <dgm:prSet/>
      <dgm:spPr/>
      <dgm:t>
        <a:bodyPr/>
        <a:lstStyle/>
        <a:p>
          <a:endParaRPr lang="en-US" sz="1800"/>
        </a:p>
      </dgm:t>
    </dgm:pt>
    <dgm:pt modelId="{AB81DD79-E2B2-4AE1-AE8A-6D66D1CC1034}" type="sibTrans" cxnId="{484775F9-2939-4930-B2EC-91B85ACC34C5}">
      <dgm:prSet/>
      <dgm:spPr/>
      <dgm:t>
        <a:bodyPr/>
        <a:lstStyle/>
        <a:p>
          <a:endParaRPr lang="en-US" sz="1800"/>
        </a:p>
      </dgm:t>
    </dgm:pt>
    <dgm:pt modelId="{A3FCBF30-8730-433B-93D4-B6ADCB44C31E}">
      <dgm:prSet phldrT="[Text]" custT="1"/>
      <dgm:spPr/>
      <dgm:t>
        <a:bodyPr/>
        <a:lstStyle/>
        <a:p>
          <a:r>
            <a:rPr lang="en-US" sz="1800" dirty="0" smtClean="0"/>
            <a:t> </a:t>
          </a:r>
          <a:endParaRPr lang="en-US" sz="1800" dirty="0"/>
        </a:p>
      </dgm:t>
    </dgm:pt>
    <dgm:pt modelId="{729F94C8-B761-41E2-B143-A1B77D8A74C4}" type="parTrans" cxnId="{98C9A63C-393B-4AEC-A832-6BFCD8502D7E}">
      <dgm:prSet/>
      <dgm:spPr/>
      <dgm:t>
        <a:bodyPr/>
        <a:lstStyle/>
        <a:p>
          <a:endParaRPr lang="en-US" sz="1800"/>
        </a:p>
      </dgm:t>
    </dgm:pt>
    <dgm:pt modelId="{0886A14F-4E90-4F3D-9A9E-B23DDAC315D2}" type="sibTrans" cxnId="{98C9A63C-393B-4AEC-A832-6BFCD8502D7E}">
      <dgm:prSet/>
      <dgm:spPr/>
      <dgm:t>
        <a:bodyPr/>
        <a:lstStyle/>
        <a:p>
          <a:endParaRPr lang="en-US" sz="1800"/>
        </a:p>
      </dgm:t>
    </dgm:pt>
    <dgm:pt modelId="{DC9519F8-73C5-4A01-A665-DDCF26BCE636}">
      <dgm:prSet phldrT="[Text]" phldr="1" custT="1"/>
      <dgm:spPr/>
      <dgm:t>
        <a:bodyPr/>
        <a:lstStyle/>
        <a:p>
          <a:endParaRPr lang="en-US" sz="1800" dirty="0"/>
        </a:p>
      </dgm:t>
    </dgm:pt>
    <dgm:pt modelId="{A7AE975A-93FD-4B11-94C0-81FC934AEB0C}" type="parTrans" cxnId="{1D599578-7619-43AF-AC72-4CA3ABF269E9}">
      <dgm:prSet/>
      <dgm:spPr/>
      <dgm:t>
        <a:bodyPr/>
        <a:lstStyle/>
        <a:p>
          <a:endParaRPr lang="en-US" sz="1800"/>
        </a:p>
      </dgm:t>
    </dgm:pt>
    <dgm:pt modelId="{77CA16FB-2E1D-4E46-A54B-8774EBDE8DFE}" type="sibTrans" cxnId="{1D599578-7619-43AF-AC72-4CA3ABF269E9}">
      <dgm:prSet/>
      <dgm:spPr/>
      <dgm:t>
        <a:bodyPr/>
        <a:lstStyle/>
        <a:p>
          <a:endParaRPr lang="en-US" sz="1800"/>
        </a:p>
      </dgm:t>
    </dgm:pt>
    <dgm:pt modelId="{011A7209-96C0-484F-B2FF-9C0225E8FB0A}">
      <dgm:prSet phldrT="[Text]" custT="1"/>
      <dgm:spPr/>
      <dgm:t>
        <a:bodyPr/>
        <a:lstStyle/>
        <a:p>
          <a:r>
            <a:rPr lang="en-US" sz="1800" dirty="0" smtClean="0"/>
            <a:t> </a:t>
          </a:r>
          <a:endParaRPr lang="en-US" sz="1800" dirty="0"/>
        </a:p>
      </dgm:t>
    </dgm:pt>
    <dgm:pt modelId="{CB8A3258-3DA0-45C4-8881-EC23F9B29D1D}" type="parTrans" cxnId="{76561334-84EF-4BB1-8766-2C438FEC80D2}">
      <dgm:prSet/>
      <dgm:spPr/>
      <dgm:t>
        <a:bodyPr/>
        <a:lstStyle/>
        <a:p>
          <a:endParaRPr lang="en-US" sz="1800"/>
        </a:p>
      </dgm:t>
    </dgm:pt>
    <dgm:pt modelId="{5D6375C9-A6CA-463B-99F8-6AFD6EE1148C}" type="sibTrans" cxnId="{76561334-84EF-4BB1-8766-2C438FEC80D2}">
      <dgm:prSet/>
      <dgm:spPr/>
      <dgm:t>
        <a:bodyPr/>
        <a:lstStyle/>
        <a:p>
          <a:endParaRPr lang="en-US" sz="1800"/>
        </a:p>
      </dgm:t>
    </dgm:pt>
    <dgm:pt modelId="{FBA324AA-5A54-46F1-B3DD-89CDE96F26B9}">
      <dgm:prSet phldrT="[Text]" phldr="1" custT="1"/>
      <dgm:spPr/>
      <dgm:t>
        <a:bodyPr/>
        <a:lstStyle/>
        <a:p>
          <a:endParaRPr lang="en-US" sz="1800" dirty="0"/>
        </a:p>
      </dgm:t>
    </dgm:pt>
    <dgm:pt modelId="{6E5CF8F4-8F3E-4C2D-AC12-C996D4435FB9}" type="parTrans" cxnId="{E1FEDD35-C46A-4A25-84B3-192A2E065025}">
      <dgm:prSet/>
      <dgm:spPr/>
      <dgm:t>
        <a:bodyPr/>
        <a:lstStyle/>
        <a:p>
          <a:endParaRPr lang="en-US" sz="1800"/>
        </a:p>
      </dgm:t>
    </dgm:pt>
    <dgm:pt modelId="{C9C529E4-6D3C-46B4-835A-C0C218E996D1}" type="sibTrans" cxnId="{E1FEDD35-C46A-4A25-84B3-192A2E065025}">
      <dgm:prSet/>
      <dgm:spPr/>
      <dgm:t>
        <a:bodyPr/>
        <a:lstStyle/>
        <a:p>
          <a:endParaRPr lang="en-US" sz="1800"/>
        </a:p>
      </dgm:t>
    </dgm:pt>
    <dgm:pt modelId="{BC1EC203-C255-4F3C-8DDE-9C9EB5E4AE07}">
      <dgm:prSet phldrT="[Text]" custT="1"/>
      <dgm:spPr/>
      <dgm:t>
        <a:bodyPr/>
        <a:lstStyle/>
        <a:p>
          <a:r>
            <a:rPr lang="en-US" sz="1800" dirty="0" smtClean="0"/>
            <a:t> </a:t>
          </a:r>
          <a:endParaRPr lang="en-US" sz="1800" dirty="0"/>
        </a:p>
      </dgm:t>
    </dgm:pt>
    <dgm:pt modelId="{58E1488E-9676-4CD3-823D-4AF0F94FDE09}" type="parTrans" cxnId="{B1407082-B6C2-48CB-9DD1-C0B43A635EF4}">
      <dgm:prSet/>
      <dgm:spPr/>
      <dgm:t>
        <a:bodyPr/>
        <a:lstStyle/>
        <a:p>
          <a:endParaRPr lang="en-US" sz="1800"/>
        </a:p>
      </dgm:t>
    </dgm:pt>
    <dgm:pt modelId="{9C693C8E-B013-4097-B031-F3598422E332}" type="sibTrans" cxnId="{B1407082-B6C2-48CB-9DD1-C0B43A635EF4}">
      <dgm:prSet/>
      <dgm:spPr/>
      <dgm:t>
        <a:bodyPr/>
        <a:lstStyle/>
        <a:p>
          <a:endParaRPr lang="en-US" sz="1800"/>
        </a:p>
      </dgm:t>
    </dgm:pt>
    <dgm:pt modelId="{3E780F6A-9206-432F-91FE-DAE92EF27688}">
      <dgm:prSet phldrT="[Text]" custT="1"/>
      <dgm:spPr/>
      <dgm:t>
        <a:bodyPr/>
        <a:lstStyle/>
        <a:p>
          <a:r>
            <a:rPr lang="en-US" sz="4400" b="1" dirty="0" smtClean="0">
              <a:solidFill>
                <a:srgbClr val="0000FF"/>
              </a:solidFill>
              <a:effectLst/>
              <a:latin typeface="Wingdings 2" pitchFamily="18" charset="2"/>
              <a:sym typeface="Wingdings 2"/>
            </a:rPr>
            <a:t></a:t>
          </a:r>
          <a:endParaRPr lang="en-US" sz="4400" dirty="0"/>
        </a:p>
      </dgm:t>
    </dgm:pt>
    <dgm:pt modelId="{84BFDEDF-DAA2-4D07-BCBF-66FA855C56AC}" type="parTrans" cxnId="{0019DFB1-537A-48D5-8FE3-1DA34824F3DB}">
      <dgm:prSet/>
      <dgm:spPr/>
      <dgm:t>
        <a:bodyPr/>
        <a:lstStyle/>
        <a:p>
          <a:endParaRPr lang="en-US" sz="1800"/>
        </a:p>
      </dgm:t>
    </dgm:pt>
    <dgm:pt modelId="{C3BC7C92-5F04-4711-A9F4-F7F9EBE8389A}" type="sibTrans" cxnId="{0019DFB1-537A-48D5-8FE3-1DA34824F3DB}">
      <dgm:prSet/>
      <dgm:spPr/>
      <dgm:t>
        <a:bodyPr/>
        <a:lstStyle/>
        <a:p>
          <a:endParaRPr lang="en-US" sz="1800"/>
        </a:p>
      </dgm:t>
    </dgm:pt>
    <dgm:pt modelId="{6B402C5E-5E00-49E7-9B57-6AC850196D9D}">
      <dgm:prSet phldrT="[Text]" custT="1"/>
      <dgm:spPr/>
      <dgm:t>
        <a:bodyPr/>
        <a:lstStyle/>
        <a:p>
          <a:r>
            <a:rPr lang="en-US" sz="1800" dirty="0" smtClean="0"/>
            <a:t> </a:t>
          </a:r>
          <a:endParaRPr lang="en-US" sz="1800" dirty="0"/>
        </a:p>
      </dgm:t>
    </dgm:pt>
    <dgm:pt modelId="{E79E750A-0EBF-4F32-A541-6BEC83E1CF26}" type="sibTrans" cxnId="{1E0FC50B-AC4C-4032-BFB2-E6C76FC881FB}">
      <dgm:prSet/>
      <dgm:spPr/>
      <dgm:t>
        <a:bodyPr/>
        <a:lstStyle/>
        <a:p>
          <a:endParaRPr lang="en-US" sz="1800"/>
        </a:p>
      </dgm:t>
    </dgm:pt>
    <dgm:pt modelId="{B178AF72-0E8B-4874-96F9-9A5EE71C7E0E}" type="parTrans" cxnId="{1E0FC50B-AC4C-4032-BFB2-E6C76FC881FB}">
      <dgm:prSet/>
      <dgm:spPr/>
      <dgm:t>
        <a:bodyPr/>
        <a:lstStyle/>
        <a:p>
          <a:endParaRPr lang="en-US" sz="1800"/>
        </a:p>
      </dgm:t>
    </dgm:pt>
    <dgm:pt modelId="{840C6B8C-0B78-496F-8300-C0AD9655899A}" type="pres">
      <dgm:prSet presAssocID="{F7BE888F-F733-4B24-916F-6616BA8041A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8EAAE9-9827-47D4-8DC4-E4D445BEE34B}" type="pres">
      <dgm:prSet presAssocID="{6B402C5E-5E00-49E7-9B57-6AC850196D9D}" presName="compNode" presStyleCnt="0"/>
      <dgm:spPr/>
    </dgm:pt>
    <dgm:pt modelId="{16BB5D81-808E-4893-AE44-2821B8E0A203}" type="pres">
      <dgm:prSet presAssocID="{6B402C5E-5E00-49E7-9B57-6AC850196D9D}" presName="aNode" presStyleLbl="bgShp" presStyleIdx="0" presStyleCnt="4"/>
      <dgm:spPr/>
      <dgm:t>
        <a:bodyPr/>
        <a:lstStyle/>
        <a:p>
          <a:endParaRPr lang="en-US"/>
        </a:p>
      </dgm:t>
    </dgm:pt>
    <dgm:pt modelId="{97209E9E-E1A3-4726-BC4E-D8AA3270131B}" type="pres">
      <dgm:prSet presAssocID="{6B402C5E-5E00-49E7-9B57-6AC850196D9D}" presName="textNode" presStyleLbl="bgShp" presStyleIdx="0" presStyleCnt="4"/>
      <dgm:spPr/>
      <dgm:t>
        <a:bodyPr/>
        <a:lstStyle/>
        <a:p>
          <a:endParaRPr lang="en-US"/>
        </a:p>
      </dgm:t>
    </dgm:pt>
    <dgm:pt modelId="{B63B0F58-CA0E-4D6C-962B-822DE3C85CAD}" type="pres">
      <dgm:prSet presAssocID="{6B402C5E-5E00-49E7-9B57-6AC850196D9D}" presName="compChildNode" presStyleCnt="0"/>
      <dgm:spPr/>
    </dgm:pt>
    <dgm:pt modelId="{0990BEC6-33C1-4BFB-A7B5-F630F05297D8}" type="pres">
      <dgm:prSet presAssocID="{6B402C5E-5E00-49E7-9B57-6AC850196D9D}" presName="theInnerList" presStyleCnt="0"/>
      <dgm:spPr/>
    </dgm:pt>
    <dgm:pt modelId="{803081D2-605E-4636-BCA0-5AA5715D7FFB}" type="pres">
      <dgm:prSet presAssocID="{AA5E7B93-08B6-40EC-9644-1A83A4E753F0}" presName="childNode" presStyleLbl="node1" presStyleIdx="0" presStyleCnt="4" custScaleY="100000" custLinFactNeighborX="888" custLinFactNeighborY="-15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A701F-63CC-4EDB-BA5B-7C21B770E1D0}" type="pres">
      <dgm:prSet presAssocID="{6B402C5E-5E00-49E7-9B57-6AC850196D9D}" presName="aSpace" presStyleCnt="0"/>
      <dgm:spPr/>
    </dgm:pt>
    <dgm:pt modelId="{F9A9BCD1-81EB-4C29-82CD-A367407D0975}" type="pres">
      <dgm:prSet presAssocID="{BC1EC203-C255-4F3C-8DDE-9C9EB5E4AE07}" presName="compNode" presStyleCnt="0"/>
      <dgm:spPr/>
    </dgm:pt>
    <dgm:pt modelId="{A4B80BB9-05FB-417A-A583-95CF77163895}" type="pres">
      <dgm:prSet presAssocID="{BC1EC203-C255-4F3C-8DDE-9C9EB5E4AE07}" presName="aNode" presStyleLbl="bgShp" presStyleIdx="1" presStyleCnt="4"/>
      <dgm:spPr/>
      <dgm:t>
        <a:bodyPr/>
        <a:lstStyle/>
        <a:p>
          <a:endParaRPr lang="en-US"/>
        </a:p>
      </dgm:t>
    </dgm:pt>
    <dgm:pt modelId="{342293BF-1223-4518-8BF3-BEEF89A7E91F}" type="pres">
      <dgm:prSet presAssocID="{BC1EC203-C255-4F3C-8DDE-9C9EB5E4AE07}" presName="textNode" presStyleLbl="bgShp" presStyleIdx="1" presStyleCnt="4"/>
      <dgm:spPr/>
      <dgm:t>
        <a:bodyPr/>
        <a:lstStyle/>
        <a:p>
          <a:endParaRPr lang="en-US"/>
        </a:p>
      </dgm:t>
    </dgm:pt>
    <dgm:pt modelId="{3ADB6049-AEFF-43F5-AC8E-B3332020002F}" type="pres">
      <dgm:prSet presAssocID="{BC1EC203-C255-4F3C-8DDE-9C9EB5E4AE07}" presName="compChildNode" presStyleCnt="0"/>
      <dgm:spPr/>
    </dgm:pt>
    <dgm:pt modelId="{0768689C-ABFB-4888-9F6D-F0EF8C4D62C0}" type="pres">
      <dgm:prSet presAssocID="{BC1EC203-C255-4F3C-8DDE-9C9EB5E4AE07}" presName="theInnerList" presStyleCnt="0"/>
      <dgm:spPr/>
    </dgm:pt>
    <dgm:pt modelId="{976B3D68-6E32-4B29-AD17-5B36A696E1CD}" type="pres">
      <dgm:prSet presAssocID="{3E780F6A-9206-432F-91FE-DAE92EF27688}" presName="childNode" presStyleLbl="node1" presStyleIdx="1" presStyleCnt="4" custScaleY="100000" custLinFactNeighborX="888" custLinFactNeighborY="-15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83F4E-1BE7-4205-948E-3507AE2D62C6}" type="pres">
      <dgm:prSet presAssocID="{BC1EC203-C255-4F3C-8DDE-9C9EB5E4AE07}" presName="aSpace" presStyleCnt="0"/>
      <dgm:spPr/>
    </dgm:pt>
    <dgm:pt modelId="{E0574529-5761-419F-AE3F-4676E39C5F26}" type="pres">
      <dgm:prSet presAssocID="{A3FCBF30-8730-433B-93D4-B6ADCB44C31E}" presName="compNode" presStyleCnt="0"/>
      <dgm:spPr/>
    </dgm:pt>
    <dgm:pt modelId="{F4B5A6C8-A873-4CD7-BF0B-4F700BE8A740}" type="pres">
      <dgm:prSet presAssocID="{A3FCBF30-8730-433B-93D4-B6ADCB44C31E}" presName="aNode" presStyleLbl="bgShp" presStyleIdx="2" presStyleCnt="4"/>
      <dgm:spPr/>
      <dgm:t>
        <a:bodyPr/>
        <a:lstStyle/>
        <a:p>
          <a:endParaRPr lang="en-US"/>
        </a:p>
      </dgm:t>
    </dgm:pt>
    <dgm:pt modelId="{F8F65AEC-C5A8-4669-8784-94162024E918}" type="pres">
      <dgm:prSet presAssocID="{A3FCBF30-8730-433B-93D4-B6ADCB44C31E}" presName="textNode" presStyleLbl="bgShp" presStyleIdx="2" presStyleCnt="4"/>
      <dgm:spPr/>
      <dgm:t>
        <a:bodyPr/>
        <a:lstStyle/>
        <a:p>
          <a:endParaRPr lang="en-US"/>
        </a:p>
      </dgm:t>
    </dgm:pt>
    <dgm:pt modelId="{9BDDD6CA-48FE-45F1-AEAA-D1A248E8AA8C}" type="pres">
      <dgm:prSet presAssocID="{A3FCBF30-8730-433B-93D4-B6ADCB44C31E}" presName="compChildNode" presStyleCnt="0"/>
      <dgm:spPr/>
    </dgm:pt>
    <dgm:pt modelId="{7A755961-6D30-43F3-9D80-0F4DBE209C37}" type="pres">
      <dgm:prSet presAssocID="{A3FCBF30-8730-433B-93D4-B6ADCB44C31E}" presName="theInnerList" presStyleCnt="0"/>
      <dgm:spPr/>
    </dgm:pt>
    <dgm:pt modelId="{DE05F9A6-AEC7-4BF8-BDE6-C539BCD7BE10}" type="pres">
      <dgm:prSet presAssocID="{DC9519F8-73C5-4A01-A665-DDCF26BCE636}" presName="childNode" presStyleLbl="node1" presStyleIdx="2" presStyleCnt="4" custScaleY="100000" custLinFactNeighborX="888" custLinFactNeighborY="-15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28FAC-133F-4803-9F43-20AEB0E85578}" type="pres">
      <dgm:prSet presAssocID="{A3FCBF30-8730-433B-93D4-B6ADCB44C31E}" presName="aSpace" presStyleCnt="0"/>
      <dgm:spPr/>
    </dgm:pt>
    <dgm:pt modelId="{B7A058D1-FEDA-47AB-A0DC-C9987D261644}" type="pres">
      <dgm:prSet presAssocID="{011A7209-96C0-484F-B2FF-9C0225E8FB0A}" presName="compNode" presStyleCnt="0"/>
      <dgm:spPr/>
    </dgm:pt>
    <dgm:pt modelId="{597E35A8-1FC3-45DD-8329-154962A802AC}" type="pres">
      <dgm:prSet presAssocID="{011A7209-96C0-484F-B2FF-9C0225E8FB0A}" presName="aNode" presStyleLbl="bgShp" presStyleIdx="3" presStyleCnt="4"/>
      <dgm:spPr/>
      <dgm:t>
        <a:bodyPr/>
        <a:lstStyle/>
        <a:p>
          <a:endParaRPr lang="en-US"/>
        </a:p>
      </dgm:t>
    </dgm:pt>
    <dgm:pt modelId="{FBB97403-734C-4941-8474-182683795BF3}" type="pres">
      <dgm:prSet presAssocID="{011A7209-96C0-484F-B2FF-9C0225E8FB0A}" presName="textNode" presStyleLbl="bgShp" presStyleIdx="3" presStyleCnt="4"/>
      <dgm:spPr/>
      <dgm:t>
        <a:bodyPr/>
        <a:lstStyle/>
        <a:p>
          <a:endParaRPr lang="en-US"/>
        </a:p>
      </dgm:t>
    </dgm:pt>
    <dgm:pt modelId="{FFB97EBC-C9FE-4432-A2C3-E9CA68541A36}" type="pres">
      <dgm:prSet presAssocID="{011A7209-96C0-484F-B2FF-9C0225E8FB0A}" presName="compChildNode" presStyleCnt="0"/>
      <dgm:spPr/>
    </dgm:pt>
    <dgm:pt modelId="{B7756450-F2F3-419D-9A2F-C30B7CF0BB3D}" type="pres">
      <dgm:prSet presAssocID="{011A7209-96C0-484F-B2FF-9C0225E8FB0A}" presName="theInnerList" presStyleCnt="0"/>
      <dgm:spPr/>
    </dgm:pt>
    <dgm:pt modelId="{8BC0F1D0-5D4D-4C0F-9E99-F2134AD8F23B}" type="pres">
      <dgm:prSet presAssocID="{FBA324AA-5A54-46F1-B3DD-89CDE96F26B9}" presName="childNode" presStyleLbl="node1" presStyleIdx="3" presStyleCnt="4" custScaleY="100000" custLinFactNeighborX="888" custLinFactNeighborY="-15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C9A63C-393B-4AEC-A832-6BFCD8502D7E}" srcId="{F7BE888F-F733-4B24-916F-6616BA8041AC}" destId="{A3FCBF30-8730-433B-93D4-B6ADCB44C31E}" srcOrd="2" destOrd="0" parTransId="{729F94C8-B761-41E2-B143-A1B77D8A74C4}" sibTransId="{0886A14F-4E90-4F3D-9A9E-B23DDAC315D2}"/>
    <dgm:cxn modelId="{64FFBB17-FCF1-4C17-BBC0-4391CEBD4893}" type="presOf" srcId="{DC9519F8-73C5-4A01-A665-DDCF26BCE636}" destId="{DE05F9A6-AEC7-4BF8-BDE6-C539BCD7BE10}" srcOrd="0" destOrd="0" presId="urn:microsoft.com/office/officeart/2005/8/layout/lProcess2"/>
    <dgm:cxn modelId="{F31FF9F4-8D94-4FD6-B07B-1B1C0506BEF8}" type="presOf" srcId="{A3FCBF30-8730-433B-93D4-B6ADCB44C31E}" destId="{F8F65AEC-C5A8-4669-8784-94162024E918}" srcOrd="1" destOrd="0" presId="urn:microsoft.com/office/officeart/2005/8/layout/lProcess2"/>
    <dgm:cxn modelId="{E1FEDD35-C46A-4A25-84B3-192A2E065025}" srcId="{011A7209-96C0-484F-B2FF-9C0225E8FB0A}" destId="{FBA324AA-5A54-46F1-B3DD-89CDE96F26B9}" srcOrd="0" destOrd="0" parTransId="{6E5CF8F4-8F3E-4C2D-AC12-C996D4435FB9}" sibTransId="{C9C529E4-6D3C-46B4-835A-C0C218E996D1}"/>
    <dgm:cxn modelId="{038E3572-AF3A-477E-895D-C99CFAB4DA3E}" type="presOf" srcId="{3E780F6A-9206-432F-91FE-DAE92EF27688}" destId="{976B3D68-6E32-4B29-AD17-5B36A696E1CD}" srcOrd="0" destOrd="0" presId="urn:microsoft.com/office/officeart/2005/8/layout/lProcess2"/>
    <dgm:cxn modelId="{B414A29B-0BDA-4BBE-AE39-C6EA85AA9449}" type="presOf" srcId="{AA5E7B93-08B6-40EC-9644-1A83A4E753F0}" destId="{803081D2-605E-4636-BCA0-5AA5715D7FFB}" srcOrd="0" destOrd="0" presId="urn:microsoft.com/office/officeart/2005/8/layout/lProcess2"/>
    <dgm:cxn modelId="{484775F9-2939-4930-B2EC-91B85ACC34C5}" srcId="{6B402C5E-5E00-49E7-9B57-6AC850196D9D}" destId="{AA5E7B93-08B6-40EC-9644-1A83A4E753F0}" srcOrd="0" destOrd="0" parTransId="{431AE374-72FD-4711-8AF9-344C9F0F9EC2}" sibTransId="{AB81DD79-E2B2-4AE1-AE8A-6D66D1CC1034}"/>
    <dgm:cxn modelId="{2A5A448A-F54C-4712-9A7E-19CFC9FD14C2}" type="presOf" srcId="{6B402C5E-5E00-49E7-9B57-6AC850196D9D}" destId="{16BB5D81-808E-4893-AE44-2821B8E0A203}" srcOrd="0" destOrd="0" presId="urn:microsoft.com/office/officeart/2005/8/layout/lProcess2"/>
    <dgm:cxn modelId="{76561334-84EF-4BB1-8766-2C438FEC80D2}" srcId="{F7BE888F-F733-4B24-916F-6616BA8041AC}" destId="{011A7209-96C0-484F-B2FF-9C0225E8FB0A}" srcOrd="3" destOrd="0" parTransId="{CB8A3258-3DA0-45C4-8881-EC23F9B29D1D}" sibTransId="{5D6375C9-A6CA-463B-99F8-6AFD6EE1148C}"/>
    <dgm:cxn modelId="{CB2AAE5D-7796-4851-AD5C-78BBF49809FC}" type="presOf" srcId="{6B402C5E-5E00-49E7-9B57-6AC850196D9D}" destId="{97209E9E-E1A3-4726-BC4E-D8AA3270131B}" srcOrd="1" destOrd="0" presId="urn:microsoft.com/office/officeart/2005/8/layout/lProcess2"/>
    <dgm:cxn modelId="{566188BC-2436-4376-BB68-1A91C5EB3F91}" type="presOf" srcId="{FBA324AA-5A54-46F1-B3DD-89CDE96F26B9}" destId="{8BC0F1D0-5D4D-4C0F-9E99-F2134AD8F23B}" srcOrd="0" destOrd="0" presId="urn:microsoft.com/office/officeart/2005/8/layout/lProcess2"/>
    <dgm:cxn modelId="{1D599578-7619-43AF-AC72-4CA3ABF269E9}" srcId="{A3FCBF30-8730-433B-93D4-B6ADCB44C31E}" destId="{DC9519F8-73C5-4A01-A665-DDCF26BCE636}" srcOrd="0" destOrd="0" parTransId="{A7AE975A-93FD-4B11-94C0-81FC934AEB0C}" sibTransId="{77CA16FB-2E1D-4E46-A54B-8774EBDE8DFE}"/>
    <dgm:cxn modelId="{D680685A-AAF3-4D79-A944-3D6397F7E604}" type="presOf" srcId="{BC1EC203-C255-4F3C-8DDE-9C9EB5E4AE07}" destId="{A4B80BB9-05FB-417A-A583-95CF77163895}" srcOrd="0" destOrd="0" presId="urn:microsoft.com/office/officeart/2005/8/layout/lProcess2"/>
    <dgm:cxn modelId="{9C891FFE-62CC-4C01-A733-3792BFD5F811}" type="presOf" srcId="{F7BE888F-F733-4B24-916F-6616BA8041AC}" destId="{840C6B8C-0B78-496F-8300-C0AD9655899A}" srcOrd="0" destOrd="0" presId="urn:microsoft.com/office/officeart/2005/8/layout/lProcess2"/>
    <dgm:cxn modelId="{0019DFB1-537A-48D5-8FE3-1DA34824F3DB}" srcId="{BC1EC203-C255-4F3C-8DDE-9C9EB5E4AE07}" destId="{3E780F6A-9206-432F-91FE-DAE92EF27688}" srcOrd="0" destOrd="0" parTransId="{84BFDEDF-DAA2-4D07-BCBF-66FA855C56AC}" sibTransId="{C3BC7C92-5F04-4711-A9F4-F7F9EBE8389A}"/>
    <dgm:cxn modelId="{1E0FC50B-AC4C-4032-BFB2-E6C76FC881FB}" srcId="{F7BE888F-F733-4B24-916F-6616BA8041AC}" destId="{6B402C5E-5E00-49E7-9B57-6AC850196D9D}" srcOrd="0" destOrd="0" parTransId="{B178AF72-0E8B-4874-96F9-9A5EE71C7E0E}" sibTransId="{E79E750A-0EBF-4F32-A541-6BEC83E1CF26}"/>
    <dgm:cxn modelId="{B6A4778A-2395-402B-BBD3-B7E6AAC0C8BD}" type="presOf" srcId="{A3FCBF30-8730-433B-93D4-B6ADCB44C31E}" destId="{F4B5A6C8-A873-4CD7-BF0B-4F700BE8A740}" srcOrd="0" destOrd="0" presId="urn:microsoft.com/office/officeart/2005/8/layout/lProcess2"/>
    <dgm:cxn modelId="{CC8B4874-BCC7-461C-B8EF-ABDAA15B86A1}" type="presOf" srcId="{BC1EC203-C255-4F3C-8DDE-9C9EB5E4AE07}" destId="{342293BF-1223-4518-8BF3-BEEF89A7E91F}" srcOrd="1" destOrd="0" presId="urn:microsoft.com/office/officeart/2005/8/layout/lProcess2"/>
    <dgm:cxn modelId="{D41B846E-D219-4DB5-AF58-92127AE0824F}" type="presOf" srcId="{011A7209-96C0-484F-B2FF-9C0225E8FB0A}" destId="{FBB97403-734C-4941-8474-182683795BF3}" srcOrd="1" destOrd="0" presId="urn:microsoft.com/office/officeart/2005/8/layout/lProcess2"/>
    <dgm:cxn modelId="{551A017F-9B6C-4449-B707-9D733DB9C21B}" type="presOf" srcId="{011A7209-96C0-484F-B2FF-9C0225E8FB0A}" destId="{597E35A8-1FC3-45DD-8329-154962A802AC}" srcOrd="0" destOrd="0" presId="urn:microsoft.com/office/officeart/2005/8/layout/lProcess2"/>
    <dgm:cxn modelId="{B1407082-B6C2-48CB-9DD1-C0B43A635EF4}" srcId="{F7BE888F-F733-4B24-916F-6616BA8041AC}" destId="{BC1EC203-C255-4F3C-8DDE-9C9EB5E4AE07}" srcOrd="1" destOrd="0" parTransId="{58E1488E-9676-4CD3-823D-4AF0F94FDE09}" sibTransId="{9C693C8E-B013-4097-B031-F3598422E332}"/>
    <dgm:cxn modelId="{36C6B57F-DA7A-460C-A027-F8D8619FCD6E}" type="presParOf" srcId="{840C6B8C-0B78-496F-8300-C0AD9655899A}" destId="{C78EAAE9-9827-47D4-8DC4-E4D445BEE34B}" srcOrd="0" destOrd="0" presId="urn:microsoft.com/office/officeart/2005/8/layout/lProcess2"/>
    <dgm:cxn modelId="{84ABB9C7-BE17-4D81-A558-91D4474CDD85}" type="presParOf" srcId="{C78EAAE9-9827-47D4-8DC4-E4D445BEE34B}" destId="{16BB5D81-808E-4893-AE44-2821B8E0A203}" srcOrd="0" destOrd="0" presId="urn:microsoft.com/office/officeart/2005/8/layout/lProcess2"/>
    <dgm:cxn modelId="{1CCCAF77-95DD-4699-8897-316CF9864DE6}" type="presParOf" srcId="{C78EAAE9-9827-47D4-8DC4-E4D445BEE34B}" destId="{97209E9E-E1A3-4726-BC4E-D8AA3270131B}" srcOrd="1" destOrd="0" presId="urn:microsoft.com/office/officeart/2005/8/layout/lProcess2"/>
    <dgm:cxn modelId="{85E24A7D-6772-4FE9-8289-28035A4B2409}" type="presParOf" srcId="{C78EAAE9-9827-47D4-8DC4-E4D445BEE34B}" destId="{B63B0F58-CA0E-4D6C-962B-822DE3C85CAD}" srcOrd="2" destOrd="0" presId="urn:microsoft.com/office/officeart/2005/8/layout/lProcess2"/>
    <dgm:cxn modelId="{8D4486A0-7ECD-4D12-A68A-E75D95B9E6BD}" type="presParOf" srcId="{B63B0F58-CA0E-4D6C-962B-822DE3C85CAD}" destId="{0990BEC6-33C1-4BFB-A7B5-F630F05297D8}" srcOrd="0" destOrd="0" presId="urn:microsoft.com/office/officeart/2005/8/layout/lProcess2"/>
    <dgm:cxn modelId="{CA49B42A-4D48-4A71-A28F-70DF699A0F04}" type="presParOf" srcId="{0990BEC6-33C1-4BFB-A7B5-F630F05297D8}" destId="{803081D2-605E-4636-BCA0-5AA5715D7FFB}" srcOrd="0" destOrd="0" presId="urn:microsoft.com/office/officeart/2005/8/layout/lProcess2"/>
    <dgm:cxn modelId="{3635566E-A42E-469F-A0BB-C8FAF53CC898}" type="presParOf" srcId="{840C6B8C-0B78-496F-8300-C0AD9655899A}" destId="{7D9A701F-63CC-4EDB-BA5B-7C21B770E1D0}" srcOrd="1" destOrd="0" presId="urn:microsoft.com/office/officeart/2005/8/layout/lProcess2"/>
    <dgm:cxn modelId="{D9298052-F48A-4E60-8838-DA70A73A85A5}" type="presParOf" srcId="{840C6B8C-0B78-496F-8300-C0AD9655899A}" destId="{F9A9BCD1-81EB-4C29-82CD-A367407D0975}" srcOrd="2" destOrd="0" presId="urn:microsoft.com/office/officeart/2005/8/layout/lProcess2"/>
    <dgm:cxn modelId="{C1255E80-E21F-4D89-8740-4878E90CCC57}" type="presParOf" srcId="{F9A9BCD1-81EB-4C29-82CD-A367407D0975}" destId="{A4B80BB9-05FB-417A-A583-95CF77163895}" srcOrd="0" destOrd="0" presId="urn:microsoft.com/office/officeart/2005/8/layout/lProcess2"/>
    <dgm:cxn modelId="{DDC46326-A5F7-4D57-A029-1385221827FB}" type="presParOf" srcId="{F9A9BCD1-81EB-4C29-82CD-A367407D0975}" destId="{342293BF-1223-4518-8BF3-BEEF89A7E91F}" srcOrd="1" destOrd="0" presId="urn:microsoft.com/office/officeart/2005/8/layout/lProcess2"/>
    <dgm:cxn modelId="{D6FE42F5-3E5C-4E0F-B35B-CBA1D97032B4}" type="presParOf" srcId="{F9A9BCD1-81EB-4C29-82CD-A367407D0975}" destId="{3ADB6049-AEFF-43F5-AC8E-B3332020002F}" srcOrd="2" destOrd="0" presId="urn:microsoft.com/office/officeart/2005/8/layout/lProcess2"/>
    <dgm:cxn modelId="{C9ECA1DE-9343-435D-AFC7-14B3D152E825}" type="presParOf" srcId="{3ADB6049-AEFF-43F5-AC8E-B3332020002F}" destId="{0768689C-ABFB-4888-9F6D-F0EF8C4D62C0}" srcOrd="0" destOrd="0" presId="urn:microsoft.com/office/officeart/2005/8/layout/lProcess2"/>
    <dgm:cxn modelId="{7C250C50-45B7-4D0C-98DC-A111CCA9814B}" type="presParOf" srcId="{0768689C-ABFB-4888-9F6D-F0EF8C4D62C0}" destId="{976B3D68-6E32-4B29-AD17-5B36A696E1CD}" srcOrd="0" destOrd="0" presId="urn:microsoft.com/office/officeart/2005/8/layout/lProcess2"/>
    <dgm:cxn modelId="{FA16C06C-91FF-47A1-927C-B533D7DA3871}" type="presParOf" srcId="{840C6B8C-0B78-496F-8300-C0AD9655899A}" destId="{82983F4E-1BE7-4205-948E-3507AE2D62C6}" srcOrd="3" destOrd="0" presId="urn:microsoft.com/office/officeart/2005/8/layout/lProcess2"/>
    <dgm:cxn modelId="{5BA83929-8780-4F86-895B-B4C2DF47274A}" type="presParOf" srcId="{840C6B8C-0B78-496F-8300-C0AD9655899A}" destId="{E0574529-5761-419F-AE3F-4676E39C5F26}" srcOrd="4" destOrd="0" presId="urn:microsoft.com/office/officeart/2005/8/layout/lProcess2"/>
    <dgm:cxn modelId="{9C2FBA61-DE23-44E4-B27F-94B0B9F074B9}" type="presParOf" srcId="{E0574529-5761-419F-AE3F-4676E39C5F26}" destId="{F4B5A6C8-A873-4CD7-BF0B-4F700BE8A740}" srcOrd="0" destOrd="0" presId="urn:microsoft.com/office/officeart/2005/8/layout/lProcess2"/>
    <dgm:cxn modelId="{27B90A22-0D11-4E97-9D0B-00FE0ED02259}" type="presParOf" srcId="{E0574529-5761-419F-AE3F-4676E39C5F26}" destId="{F8F65AEC-C5A8-4669-8784-94162024E918}" srcOrd="1" destOrd="0" presId="urn:microsoft.com/office/officeart/2005/8/layout/lProcess2"/>
    <dgm:cxn modelId="{85555043-900F-4682-805B-B3A6EDBAC207}" type="presParOf" srcId="{E0574529-5761-419F-AE3F-4676E39C5F26}" destId="{9BDDD6CA-48FE-45F1-AEAA-D1A248E8AA8C}" srcOrd="2" destOrd="0" presId="urn:microsoft.com/office/officeart/2005/8/layout/lProcess2"/>
    <dgm:cxn modelId="{31967D79-3CA3-4C07-983F-C2E13C192B2F}" type="presParOf" srcId="{9BDDD6CA-48FE-45F1-AEAA-D1A248E8AA8C}" destId="{7A755961-6D30-43F3-9D80-0F4DBE209C37}" srcOrd="0" destOrd="0" presId="urn:microsoft.com/office/officeart/2005/8/layout/lProcess2"/>
    <dgm:cxn modelId="{6ECF7146-9F04-4658-B615-0F2A9D952EC4}" type="presParOf" srcId="{7A755961-6D30-43F3-9D80-0F4DBE209C37}" destId="{DE05F9A6-AEC7-4BF8-BDE6-C539BCD7BE10}" srcOrd="0" destOrd="0" presId="urn:microsoft.com/office/officeart/2005/8/layout/lProcess2"/>
    <dgm:cxn modelId="{E900AA09-AC1C-43A6-A0CC-2F2AB1AE6562}" type="presParOf" srcId="{840C6B8C-0B78-496F-8300-C0AD9655899A}" destId="{5D328FAC-133F-4803-9F43-20AEB0E85578}" srcOrd="5" destOrd="0" presId="urn:microsoft.com/office/officeart/2005/8/layout/lProcess2"/>
    <dgm:cxn modelId="{1AA61EA8-A1D1-42FA-B44E-93713E239618}" type="presParOf" srcId="{840C6B8C-0B78-496F-8300-C0AD9655899A}" destId="{B7A058D1-FEDA-47AB-A0DC-C9987D261644}" srcOrd="6" destOrd="0" presId="urn:microsoft.com/office/officeart/2005/8/layout/lProcess2"/>
    <dgm:cxn modelId="{619931FA-B4EF-45EB-A208-A230359B6513}" type="presParOf" srcId="{B7A058D1-FEDA-47AB-A0DC-C9987D261644}" destId="{597E35A8-1FC3-45DD-8329-154962A802AC}" srcOrd="0" destOrd="0" presId="urn:microsoft.com/office/officeart/2005/8/layout/lProcess2"/>
    <dgm:cxn modelId="{BD53C7DE-5C10-4CA9-AA48-4F352261CF67}" type="presParOf" srcId="{B7A058D1-FEDA-47AB-A0DC-C9987D261644}" destId="{FBB97403-734C-4941-8474-182683795BF3}" srcOrd="1" destOrd="0" presId="urn:microsoft.com/office/officeart/2005/8/layout/lProcess2"/>
    <dgm:cxn modelId="{C2E664F5-CF09-40F7-BD30-93070DAFE785}" type="presParOf" srcId="{B7A058D1-FEDA-47AB-A0DC-C9987D261644}" destId="{FFB97EBC-C9FE-4432-A2C3-E9CA68541A36}" srcOrd="2" destOrd="0" presId="urn:microsoft.com/office/officeart/2005/8/layout/lProcess2"/>
    <dgm:cxn modelId="{FAC9ED6C-CAD9-4FB8-B7E2-B09A8B8638F3}" type="presParOf" srcId="{FFB97EBC-C9FE-4432-A2C3-E9CA68541A36}" destId="{B7756450-F2F3-419D-9A2F-C30B7CF0BB3D}" srcOrd="0" destOrd="0" presId="urn:microsoft.com/office/officeart/2005/8/layout/lProcess2"/>
    <dgm:cxn modelId="{A7B78573-AB25-4AB8-94FE-D371944E7F89}" type="presParOf" srcId="{B7756450-F2F3-419D-9A2F-C30B7CF0BB3D}" destId="{8BC0F1D0-5D4D-4C0F-9E99-F2134AD8F23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BE888F-F733-4B24-916F-6616BA8041AC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A5E7B93-08B6-40EC-9644-1A83A4E753F0}">
      <dgm:prSet phldrT="[Text]" custT="1"/>
      <dgm:spPr/>
      <dgm:t>
        <a:bodyPr/>
        <a:lstStyle/>
        <a:p>
          <a:r>
            <a:rPr lang="en-US" sz="1600" b="1" i="1" dirty="0" smtClean="0">
              <a:solidFill>
                <a:srgbClr val="0000FF"/>
              </a:solidFill>
              <a:effectLst/>
              <a:sym typeface="Wingdings 2"/>
            </a:rPr>
            <a:t>Extremely Possible</a:t>
          </a:r>
          <a:endParaRPr lang="en-US" sz="1600" dirty="0"/>
        </a:p>
      </dgm:t>
    </dgm:pt>
    <dgm:pt modelId="{431AE374-72FD-4711-8AF9-344C9F0F9EC2}" type="parTrans" cxnId="{484775F9-2939-4930-B2EC-91B85ACC34C5}">
      <dgm:prSet/>
      <dgm:spPr/>
      <dgm:t>
        <a:bodyPr/>
        <a:lstStyle/>
        <a:p>
          <a:endParaRPr lang="en-US" sz="1800"/>
        </a:p>
      </dgm:t>
    </dgm:pt>
    <dgm:pt modelId="{AB81DD79-E2B2-4AE1-AE8A-6D66D1CC1034}" type="sibTrans" cxnId="{484775F9-2939-4930-B2EC-91B85ACC34C5}">
      <dgm:prSet/>
      <dgm:spPr/>
      <dgm:t>
        <a:bodyPr/>
        <a:lstStyle/>
        <a:p>
          <a:endParaRPr lang="en-US" sz="1800"/>
        </a:p>
      </dgm:t>
    </dgm:pt>
    <dgm:pt modelId="{A3FCBF30-8730-433B-93D4-B6ADCB44C31E}">
      <dgm:prSet phldrT="[Text]" custT="1"/>
      <dgm:spPr/>
      <dgm:t>
        <a:bodyPr/>
        <a:lstStyle/>
        <a:p>
          <a:r>
            <a:rPr lang="en-US" sz="1800" dirty="0" smtClean="0"/>
            <a:t> </a:t>
          </a:r>
          <a:endParaRPr lang="en-US" sz="1800" dirty="0"/>
        </a:p>
      </dgm:t>
    </dgm:pt>
    <dgm:pt modelId="{729F94C8-B761-41E2-B143-A1B77D8A74C4}" type="parTrans" cxnId="{98C9A63C-393B-4AEC-A832-6BFCD8502D7E}">
      <dgm:prSet/>
      <dgm:spPr/>
      <dgm:t>
        <a:bodyPr/>
        <a:lstStyle/>
        <a:p>
          <a:endParaRPr lang="en-US" sz="1800"/>
        </a:p>
      </dgm:t>
    </dgm:pt>
    <dgm:pt modelId="{0886A14F-4E90-4F3D-9A9E-B23DDAC315D2}" type="sibTrans" cxnId="{98C9A63C-393B-4AEC-A832-6BFCD8502D7E}">
      <dgm:prSet/>
      <dgm:spPr/>
      <dgm:t>
        <a:bodyPr/>
        <a:lstStyle/>
        <a:p>
          <a:endParaRPr lang="en-US" sz="1800"/>
        </a:p>
      </dgm:t>
    </dgm:pt>
    <dgm:pt modelId="{DC9519F8-73C5-4A01-A665-DDCF26BCE636}">
      <dgm:prSet phldrT="[Text]" phldr="1" custT="1"/>
      <dgm:spPr/>
      <dgm:t>
        <a:bodyPr/>
        <a:lstStyle/>
        <a:p>
          <a:endParaRPr lang="en-US" sz="1800" dirty="0"/>
        </a:p>
      </dgm:t>
    </dgm:pt>
    <dgm:pt modelId="{A7AE975A-93FD-4B11-94C0-81FC934AEB0C}" type="parTrans" cxnId="{1D599578-7619-43AF-AC72-4CA3ABF269E9}">
      <dgm:prSet/>
      <dgm:spPr/>
      <dgm:t>
        <a:bodyPr/>
        <a:lstStyle/>
        <a:p>
          <a:endParaRPr lang="en-US" sz="1800"/>
        </a:p>
      </dgm:t>
    </dgm:pt>
    <dgm:pt modelId="{77CA16FB-2E1D-4E46-A54B-8774EBDE8DFE}" type="sibTrans" cxnId="{1D599578-7619-43AF-AC72-4CA3ABF269E9}">
      <dgm:prSet/>
      <dgm:spPr/>
      <dgm:t>
        <a:bodyPr/>
        <a:lstStyle/>
        <a:p>
          <a:endParaRPr lang="en-US" sz="1800"/>
        </a:p>
      </dgm:t>
    </dgm:pt>
    <dgm:pt modelId="{011A7209-96C0-484F-B2FF-9C0225E8FB0A}">
      <dgm:prSet phldrT="[Text]" custT="1"/>
      <dgm:spPr/>
      <dgm:t>
        <a:bodyPr/>
        <a:lstStyle/>
        <a:p>
          <a:r>
            <a:rPr lang="en-US" sz="1800" dirty="0" smtClean="0"/>
            <a:t> </a:t>
          </a:r>
          <a:endParaRPr lang="en-US" sz="1800" dirty="0"/>
        </a:p>
      </dgm:t>
    </dgm:pt>
    <dgm:pt modelId="{CB8A3258-3DA0-45C4-8881-EC23F9B29D1D}" type="parTrans" cxnId="{76561334-84EF-4BB1-8766-2C438FEC80D2}">
      <dgm:prSet/>
      <dgm:spPr/>
      <dgm:t>
        <a:bodyPr/>
        <a:lstStyle/>
        <a:p>
          <a:endParaRPr lang="en-US" sz="1800"/>
        </a:p>
      </dgm:t>
    </dgm:pt>
    <dgm:pt modelId="{5D6375C9-A6CA-463B-99F8-6AFD6EE1148C}" type="sibTrans" cxnId="{76561334-84EF-4BB1-8766-2C438FEC80D2}">
      <dgm:prSet/>
      <dgm:spPr/>
      <dgm:t>
        <a:bodyPr/>
        <a:lstStyle/>
        <a:p>
          <a:endParaRPr lang="en-US" sz="1800"/>
        </a:p>
      </dgm:t>
    </dgm:pt>
    <dgm:pt modelId="{FBA324AA-5A54-46F1-B3DD-89CDE96F26B9}">
      <dgm:prSet phldrT="[Text]" phldr="1" custT="1"/>
      <dgm:spPr/>
      <dgm:t>
        <a:bodyPr/>
        <a:lstStyle/>
        <a:p>
          <a:endParaRPr lang="en-US" sz="1800" dirty="0"/>
        </a:p>
      </dgm:t>
    </dgm:pt>
    <dgm:pt modelId="{6E5CF8F4-8F3E-4C2D-AC12-C996D4435FB9}" type="parTrans" cxnId="{E1FEDD35-C46A-4A25-84B3-192A2E065025}">
      <dgm:prSet/>
      <dgm:spPr/>
      <dgm:t>
        <a:bodyPr/>
        <a:lstStyle/>
        <a:p>
          <a:endParaRPr lang="en-US" sz="1800"/>
        </a:p>
      </dgm:t>
    </dgm:pt>
    <dgm:pt modelId="{C9C529E4-6D3C-46B4-835A-C0C218E996D1}" type="sibTrans" cxnId="{E1FEDD35-C46A-4A25-84B3-192A2E065025}">
      <dgm:prSet/>
      <dgm:spPr/>
      <dgm:t>
        <a:bodyPr/>
        <a:lstStyle/>
        <a:p>
          <a:endParaRPr lang="en-US" sz="1800"/>
        </a:p>
      </dgm:t>
    </dgm:pt>
    <dgm:pt modelId="{BC1EC203-C255-4F3C-8DDE-9C9EB5E4AE07}">
      <dgm:prSet phldrT="[Text]" custT="1"/>
      <dgm:spPr/>
      <dgm:t>
        <a:bodyPr/>
        <a:lstStyle/>
        <a:p>
          <a:r>
            <a:rPr lang="en-US" sz="1800" dirty="0" smtClean="0"/>
            <a:t> </a:t>
          </a:r>
          <a:endParaRPr lang="en-US" sz="1800" dirty="0"/>
        </a:p>
      </dgm:t>
    </dgm:pt>
    <dgm:pt modelId="{58E1488E-9676-4CD3-823D-4AF0F94FDE09}" type="parTrans" cxnId="{B1407082-B6C2-48CB-9DD1-C0B43A635EF4}">
      <dgm:prSet/>
      <dgm:spPr/>
      <dgm:t>
        <a:bodyPr/>
        <a:lstStyle/>
        <a:p>
          <a:endParaRPr lang="en-US" sz="1800"/>
        </a:p>
      </dgm:t>
    </dgm:pt>
    <dgm:pt modelId="{9C693C8E-B013-4097-B031-F3598422E332}" type="sibTrans" cxnId="{B1407082-B6C2-48CB-9DD1-C0B43A635EF4}">
      <dgm:prSet/>
      <dgm:spPr/>
      <dgm:t>
        <a:bodyPr/>
        <a:lstStyle/>
        <a:p>
          <a:endParaRPr lang="en-US" sz="1800"/>
        </a:p>
      </dgm:t>
    </dgm:pt>
    <dgm:pt modelId="{3E780F6A-9206-432F-91FE-DAE92EF27688}">
      <dgm:prSet phldrT="[Text]" custT="1"/>
      <dgm:spPr/>
      <dgm:t>
        <a:bodyPr/>
        <a:lstStyle/>
        <a:p>
          <a:r>
            <a:rPr lang="en-US" sz="4400" b="1" dirty="0" smtClean="0">
              <a:solidFill>
                <a:srgbClr val="0000FF"/>
              </a:solidFill>
              <a:effectLst/>
              <a:latin typeface="Wingdings 2" pitchFamily="18" charset="2"/>
              <a:sym typeface="Wingdings 2"/>
            </a:rPr>
            <a:t></a:t>
          </a:r>
          <a:endParaRPr lang="en-US" sz="4400" dirty="0"/>
        </a:p>
      </dgm:t>
    </dgm:pt>
    <dgm:pt modelId="{84BFDEDF-DAA2-4D07-BCBF-66FA855C56AC}" type="parTrans" cxnId="{0019DFB1-537A-48D5-8FE3-1DA34824F3DB}">
      <dgm:prSet/>
      <dgm:spPr/>
      <dgm:t>
        <a:bodyPr/>
        <a:lstStyle/>
        <a:p>
          <a:endParaRPr lang="en-US" sz="1800"/>
        </a:p>
      </dgm:t>
    </dgm:pt>
    <dgm:pt modelId="{C3BC7C92-5F04-4711-A9F4-F7F9EBE8389A}" type="sibTrans" cxnId="{0019DFB1-537A-48D5-8FE3-1DA34824F3DB}">
      <dgm:prSet/>
      <dgm:spPr/>
      <dgm:t>
        <a:bodyPr/>
        <a:lstStyle/>
        <a:p>
          <a:endParaRPr lang="en-US" sz="1800"/>
        </a:p>
      </dgm:t>
    </dgm:pt>
    <dgm:pt modelId="{6B402C5E-5E00-49E7-9B57-6AC850196D9D}">
      <dgm:prSet phldrT="[Text]" custT="1"/>
      <dgm:spPr/>
      <dgm:t>
        <a:bodyPr/>
        <a:lstStyle/>
        <a:p>
          <a:r>
            <a:rPr lang="en-US" sz="1800" dirty="0" smtClean="0"/>
            <a:t> </a:t>
          </a:r>
          <a:endParaRPr lang="en-US" sz="1800" dirty="0"/>
        </a:p>
      </dgm:t>
    </dgm:pt>
    <dgm:pt modelId="{E79E750A-0EBF-4F32-A541-6BEC83E1CF26}" type="sibTrans" cxnId="{1E0FC50B-AC4C-4032-BFB2-E6C76FC881FB}">
      <dgm:prSet/>
      <dgm:spPr/>
      <dgm:t>
        <a:bodyPr/>
        <a:lstStyle/>
        <a:p>
          <a:endParaRPr lang="en-US" sz="1800"/>
        </a:p>
      </dgm:t>
    </dgm:pt>
    <dgm:pt modelId="{B178AF72-0E8B-4874-96F9-9A5EE71C7E0E}" type="parTrans" cxnId="{1E0FC50B-AC4C-4032-BFB2-E6C76FC881FB}">
      <dgm:prSet/>
      <dgm:spPr/>
      <dgm:t>
        <a:bodyPr/>
        <a:lstStyle/>
        <a:p>
          <a:endParaRPr lang="en-US" sz="1800"/>
        </a:p>
      </dgm:t>
    </dgm:pt>
    <dgm:pt modelId="{840C6B8C-0B78-496F-8300-C0AD9655899A}" type="pres">
      <dgm:prSet presAssocID="{F7BE888F-F733-4B24-916F-6616BA8041A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8EAAE9-9827-47D4-8DC4-E4D445BEE34B}" type="pres">
      <dgm:prSet presAssocID="{6B402C5E-5E00-49E7-9B57-6AC850196D9D}" presName="compNode" presStyleCnt="0"/>
      <dgm:spPr/>
    </dgm:pt>
    <dgm:pt modelId="{16BB5D81-808E-4893-AE44-2821B8E0A203}" type="pres">
      <dgm:prSet presAssocID="{6B402C5E-5E00-49E7-9B57-6AC850196D9D}" presName="aNode" presStyleLbl="bgShp" presStyleIdx="0" presStyleCnt="4"/>
      <dgm:spPr/>
      <dgm:t>
        <a:bodyPr/>
        <a:lstStyle/>
        <a:p>
          <a:endParaRPr lang="en-US"/>
        </a:p>
      </dgm:t>
    </dgm:pt>
    <dgm:pt modelId="{97209E9E-E1A3-4726-BC4E-D8AA3270131B}" type="pres">
      <dgm:prSet presAssocID="{6B402C5E-5E00-49E7-9B57-6AC850196D9D}" presName="textNode" presStyleLbl="bgShp" presStyleIdx="0" presStyleCnt="4"/>
      <dgm:spPr/>
      <dgm:t>
        <a:bodyPr/>
        <a:lstStyle/>
        <a:p>
          <a:endParaRPr lang="en-US"/>
        </a:p>
      </dgm:t>
    </dgm:pt>
    <dgm:pt modelId="{B63B0F58-CA0E-4D6C-962B-822DE3C85CAD}" type="pres">
      <dgm:prSet presAssocID="{6B402C5E-5E00-49E7-9B57-6AC850196D9D}" presName="compChildNode" presStyleCnt="0"/>
      <dgm:spPr/>
    </dgm:pt>
    <dgm:pt modelId="{0990BEC6-33C1-4BFB-A7B5-F630F05297D8}" type="pres">
      <dgm:prSet presAssocID="{6B402C5E-5E00-49E7-9B57-6AC850196D9D}" presName="theInnerList" presStyleCnt="0"/>
      <dgm:spPr/>
    </dgm:pt>
    <dgm:pt modelId="{803081D2-605E-4636-BCA0-5AA5715D7FFB}" type="pres">
      <dgm:prSet presAssocID="{AA5E7B93-08B6-40EC-9644-1A83A4E753F0}" presName="childNode" presStyleLbl="node1" presStyleIdx="0" presStyleCnt="4" custScaleY="100000" custLinFactNeighborX="888" custLinFactNeighborY="-15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A701F-63CC-4EDB-BA5B-7C21B770E1D0}" type="pres">
      <dgm:prSet presAssocID="{6B402C5E-5E00-49E7-9B57-6AC850196D9D}" presName="aSpace" presStyleCnt="0"/>
      <dgm:spPr/>
    </dgm:pt>
    <dgm:pt modelId="{F9A9BCD1-81EB-4C29-82CD-A367407D0975}" type="pres">
      <dgm:prSet presAssocID="{BC1EC203-C255-4F3C-8DDE-9C9EB5E4AE07}" presName="compNode" presStyleCnt="0"/>
      <dgm:spPr/>
    </dgm:pt>
    <dgm:pt modelId="{A4B80BB9-05FB-417A-A583-95CF77163895}" type="pres">
      <dgm:prSet presAssocID="{BC1EC203-C255-4F3C-8DDE-9C9EB5E4AE07}" presName="aNode" presStyleLbl="bgShp" presStyleIdx="1" presStyleCnt="4"/>
      <dgm:spPr/>
      <dgm:t>
        <a:bodyPr/>
        <a:lstStyle/>
        <a:p>
          <a:endParaRPr lang="en-US"/>
        </a:p>
      </dgm:t>
    </dgm:pt>
    <dgm:pt modelId="{342293BF-1223-4518-8BF3-BEEF89A7E91F}" type="pres">
      <dgm:prSet presAssocID="{BC1EC203-C255-4F3C-8DDE-9C9EB5E4AE07}" presName="textNode" presStyleLbl="bgShp" presStyleIdx="1" presStyleCnt="4"/>
      <dgm:spPr/>
      <dgm:t>
        <a:bodyPr/>
        <a:lstStyle/>
        <a:p>
          <a:endParaRPr lang="en-US"/>
        </a:p>
      </dgm:t>
    </dgm:pt>
    <dgm:pt modelId="{3ADB6049-AEFF-43F5-AC8E-B3332020002F}" type="pres">
      <dgm:prSet presAssocID="{BC1EC203-C255-4F3C-8DDE-9C9EB5E4AE07}" presName="compChildNode" presStyleCnt="0"/>
      <dgm:spPr/>
    </dgm:pt>
    <dgm:pt modelId="{0768689C-ABFB-4888-9F6D-F0EF8C4D62C0}" type="pres">
      <dgm:prSet presAssocID="{BC1EC203-C255-4F3C-8DDE-9C9EB5E4AE07}" presName="theInnerList" presStyleCnt="0"/>
      <dgm:spPr/>
    </dgm:pt>
    <dgm:pt modelId="{976B3D68-6E32-4B29-AD17-5B36A696E1CD}" type="pres">
      <dgm:prSet presAssocID="{3E780F6A-9206-432F-91FE-DAE92EF27688}" presName="childNode" presStyleLbl="node1" presStyleIdx="1" presStyleCnt="4" custScaleY="100000" custLinFactNeighborX="888" custLinFactNeighborY="-15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83F4E-1BE7-4205-948E-3507AE2D62C6}" type="pres">
      <dgm:prSet presAssocID="{BC1EC203-C255-4F3C-8DDE-9C9EB5E4AE07}" presName="aSpace" presStyleCnt="0"/>
      <dgm:spPr/>
    </dgm:pt>
    <dgm:pt modelId="{E0574529-5761-419F-AE3F-4676E39C5F26}" type="pres">
      <dgm:prSet presAssocID="{A3FCBF30-8730-433B-93D4-B6ADCB44C31E}" presName="compNode" presStyleCnt="0"/>
      <dgm:spPr/>
    </dgm:pt>
    <dgm:pt modelId="{F4B5A6C8-A873-4CD7-BF0B-4F700BE8A740}" type="pres">
      <dgm:prSet presAssocID="{A3FCBF30-8730-433B-93D4-B6ADCB44C31E}" presName="aNode" presStyleLbl="bgShp" presStyleIdx="2" presStyleCnt="4"/>
      <dgm:spPr/>
      <dgm:t>
        <a:bodyPr/>
        <a:lstStyle/>
        <a:p>
          <a:endParaRPr lang="en-US"/>
        </a:p>
      </dgm:t>
    </dgm:pt>
    <dgm:pt modelId="{F8F65AEC-C5A8-4669-8784-94162024E918}" type="pres">
      <dgm:prSet presAssocID="{A3FCBF30-8730-433B-93D4-B6ADCB44C31E}" presName="textNode" presStyleLbl="bgShp" presStyleIdx="2" presStyleCnt="4"/>
      <dgm:spPr/>
      <dgm:t>
        <a:bodyPr/>
        <a:lstStyle/>
        <a:p>
          <a:endParaRPr lang="en-US"/>
        </a:p>
      </dgm:t>
    </dgm:pt>
    <dgm:pt modelId="{9BDDD6CA-48FE-45F1-AEAA-D1A248E8AA8C}" type="pres">
      <dgm:prSet presAssocID="{A3FCBF30-8730-433B-93D4-B6ADCB44C31E}" presName="compChildNode" presStyleCnt="0"/>
      <dgm:spPr/>
    </dgm:pt>
    <dgm:pt modelId="{7A755961-6D30-43F3-9D80-0F4DBE209C37}" type="pres">
      <dgm:prSet presAssocID="{A3FCBF30-8730-433B-93D4-B6ADCB44C31E}" presName="theInnerList" presStyleCnt="0"/>
      <dgm:spPr/>
    </dgm:pt>
    <dgm:pt modelId="{DE05F9A6-AEC7-4BF8-BDE6-C539BCD7BE10}" type="pres">
      <dgm:prSet presAssocID="{DC9519F8-73C5-4A01-A665-DDCF26BCE636}" presName="childNode" presStyleLbl="node1" presStyleIdx="2" presStyleCnt="4" custScaleY="100000" custLinFactNeighborX="888" custLinFactNeighborY="-15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28FAC-133F-4803-9F43-20AEB0E85578}" type="pres">
      <dgm:prSet presAssocID="{A3FCBF30-8730-433B-93D4-B6ADCB44C31E}" presName="aSpace" presStyleCnt="0"/>
      <dgm:spPr/>
    </dgm:pt>
    <dgm:pt modelId="{B7A058D1-FEDA-47AB-A0DC-C9987D261644}" type="pres">
      <dgm:prSet presAssocID="{011A7209-96C0-484F-B2FF-9C0225E8FB0A}" presName="compNode" presStyleCnt="0"/>
      <dgm:spPr/>
    </dgm:pt>
    <dgm:pt modelId="{597E35A8-1FC3-45DD-8329-154962A802AC}" type="pres">
      <dgm:prSet presAssocID="{011A7209-96C0-484F-B2FF-9C0225E8FB0A}" presName="aNode" presStyleLbl="bgShp" presStyleIdx="3" presStyleCnt="4"/>
      <dgm:spPr/>
      <dgm:t>
        <a:bodyPr/>
        <a:lstStyle/>
        <a:p>
          <a:endParaRPr lang="en-US"/>
        </a:p>
      </dgm:t>
    </dgm:pt>
    <dgm:pt modelId="{FBB97403-734C-4941-8474-182683795BF3}" type="pres">
      <dgm:prSet presAssocID="{011A7209-96C0-484F-B2FF-9C0225E8FB0A}" presName="textNode" presStyleLbl="bgShp" presStyleIdx="3" presStyleCnt="4"/>
      <dgm:spPr/>
      <dgm:t>
        <a:bodyPr/>
        <a:lstStyle/>
        <a:p>
          <a:endParaRPr lang="en-US"/>
        </a:p>
      </dgm:t>
    </dgm:pt>
    <dgm:pt modelId="{FFB97EBC-C9FE-4432-A2C3-E9CA68541A36}" type="pres">
      <dgm:prSet presAssocID="{011A7209-96C0-484F-B2FF-9C0225E8FB0A}" presName="compChildNode" presStyleCnt="0"/>
      <dgm:spPr/>
    </dgm:pt>
    <dgm:pt modelId="{B7756450-F2F3-419D-9A2F-C30B7CF0BB3D}" type="pres">
      <dgm:prSet presAssocID="{011A7209-96C0-484F-B2FF-9C0225E8FB0A}" presName="theInnerList" presStyleCnt="0"/>
      <dgm:spPr/>
    </dgm:pt>
    <dgm:pt modelId="{8BC0F1D0-5D4D-4C0F-9E99-F2134AD8F23B}" type="pres">
      <dgm:prSet presAssocID="{FBA324AA-5A54-46F1-B3DD-89CDE96F26B9}" presName="childNode" presStyleLbl="node1" presStyleIdx="3" presStyleCnt="4" custScaleY="100000" custLinFactNeighborX="888" custLinFactNeighborY="-15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C9A63C-393B-4AEC-A832-6BFCD8502D7E}" srcId="{F7BE888F-F733-4B24-916F-6616BA8041AC}" destId="{A3FCBF30-8730-433B-93D4-B6ADCB44C31E}" srcOrd="2" destOrd="0" parTransId="{729F94C8-B761-41E2-B143-A1B77D8A74C4}" sibTransId="{0886A14F-4E90-4F3D-9A9E-B23DDAC315D2}"/>
    <dgm:cxn modelId="{5DEFF4E7-32C6-47AB-A9D7-51D508989E2E}" type="presOf" srcId="{AA5E7B93-08B6-40EC-9644-1A83A4E753F0}" destId="{803081D2-605E-4636-BCA0-5AA5715D7FFB}" srcOrd="0" destOrd="0" presId="urn:microsoft.com/office/officeart/2005/8/layout/lProcess2"/>
    <dgm:cxn modelId="{4611576C-1D0C-45AF-8FCE-2EB341DF1918}" type="presOf" srcId="{BC1EC203-C255-4F3C-8DDE-9C9EB5E4AE07}" destId="{342293BF-1223-4518-8BF3-BEEF89A7E91F}" srcOrd="1" destOrd="0" presId="urn:microsoft.com/office/officeart/2005/8/layout/lProcess2"/>
    <dgm:cxn modelId="{E1FEDD35-C46A-4A25-84B3-192A2E065025}" srcId="{011A7209-96C0-484F-B2FF-9C0225E8FB0A}" destId="{FBA324AA-5A54-46F1-B3DD-89CDE96F26B9}" srcOrd="0" destOrd="0" parTransId="{6E5CF8F4-8F3E-4C2D-AC12-C996D4435FB9}" sibTransId="{C9C529E4-6D3C-46B4-835A-C0C218E996D1}"/>
    <dgm:cxn modelId="{484775F9-2939-4930-B2EC-91B85ACC34C5}" srcId="{6B402C5E-5E00-49E7-9B57-6AC850196D9D}" destId="{AA5E7B93-08B6-40EC-9644-1A83A4E753F0}" srcOrd="0" destOrd="0" parTransId="{431AE374-72FD-4711-8AF9-344C9F0F9EC2}" sibTransId="{AB81DD79-E2B2-4AE1-AE8A-6D66D1CC1034}"/>
    <dgm:cxn modelId="{76561334-84EF-4BB1-8766-2C438FEC80D2}" srcId="{F7BE888F-F733-4B24-916F-6616BA8041AC}" destId="{011A7209-96C0-484F-B2FF-9C0225E8FB0A}" srcOrd="3" destOrd="0" parTransId="{CB8A3258-3DA0-45C4-8881-EC23F9B29D1D}" sibTransId="{5D6375C9-A6CA-463B-99F8-6AFD6EE1148C}"/>
    <dgm:cxn modelId="{5413B7D7-D5BE-438A-9A18-D5A97D76E815}" type="presOf" srcId="{6B402C5E-5E00-49E7-9B57-6AC850196D9D}" destId="{16BB5D81-808E-4893-AE44-2821B8E0A203}" srcOrd="0" destOrd="0" presId="urn:microsoft.com/office/officeart/2005/8/layout/lProcess2"/>
    <dgm:cxn modelId="{CEDC1090-24BB-4A0E-805C-EEFB892C508A}" type="presOf" srcId="{6B402C5E-5E00-49E7-9B57-6AC850196D9D}" destId="{97209E9E-E1A3-4726-BC4E-D8AA3270131B}" srcOrd="1" destOrd="0" presId="urn:microsoft.com/office/officeart/2005/8/layout/lProcess2"/>
    <dgm:cxn modelId="{84849884-8F61-4720-9594-EB05EE85A218}" type="presOf" srcId="{3E780F6A-9206-432F-91FE-DAE92EF27688}" destId="{976B3D68-6E32-4B29-AD17-5B36A696E1CD}" srcOrd="0" destOrd="0" presId="urn:microsoft.com/office/officeart/2005/8/layout/lProcess2"/>
    <dgm:cxn modelId="{ED006998-F833-4DC5-8194-947E6DC13D9E}" type="presOf" srcId="{011A7209-96C0-484F-B2FF-9C0225E8FB0A}" destId="{597E35A8-1FC3-45DD-8329-154962A802AC}" srcOrd="0" destOrd="0" presId="urn:microsoft.com/office/officeart/2005/8/layout/lProcess2"/>
    <dgm:cxn modelId="{1D599578-7619-43AF-AC72-4CA3ABF269E9}" srcId="{A3FCBF30-8730-433B-93D4-B6ADCB44C31E}" destId="{DC9519F8-73C5-4A01-A665-DDCF26BCE636}" srcOrd="0" destOrd="0" parTransId="{A7AE975A-93FD-4B11-94C0-81FC934AEB0C}" sibTransId="{77CA16FB-2E1D-4E46-A54B-8774EBDE8DFE}"/>
    <dgm:cxn modelId="{E50ABBC7-1614-4D2F-B53E-C922EE69B6EF}" type="presOf" srcId="{FBA324AA-5A54-46F1-B3DD-89CDE96F26B9}" destId="{8BC0F1D0-5D4D-4C0F-9E99-F2134AD8F23B}" srcOrd="0" destOrd="0" presId="urn:microsoft.com/office/officeart/2005/8/layout/lProcess2"/>
    <dgm:cxn modelId="{0019DFB1-537A-48D5-8FE3-1DA34824F3DB}" srcId="{BC1EC203-C255-4F3C-8DDE-9C9EB5E4AE07}" destId="{3E780F6A-9206-432F-91FE-DAE92EF27688}" srcOrd="0" destOrd="0" parTransId="{84BFDEDF-DAA2-4D07-BCBF-66FA855C56AC}" sibTransId="{C3BC7C92-5F04-4711-A9F4-F7F9EBE8389A}"/>
    <dgm:cxn modelId="{1E0FC50B-AC4C-4032-BFB2-E6C76FC881FB}" srcId="{F7BE888F-F733-4B24-916F-6616BA8041AC}" destId="{6B402C5E-5E00-49E7-9B57-6AC850196D9D}" srcOrd="0" destOrd="0" parTransId="{B178AF72-0E8B-4874-96F9-9A5EE71C7E0E}" sibTransId="{E79E750A-0EBF-4F32-A541-6BEC83E1CF26}"/>
    <dgm:cxn modelId="{384F9ECE-A3DC-4E64-B796-92F0BBEFB7F8}" type="presOf" srcId="{F7BE888F-F733-4B24-916F-6616BA8041AC}" destId="{840C6B8C-0B78-496F-8300-C0AD9655899A}" srcOrd="0" destOrd="0" presId="urn:microsoft.com/office/officeart/2005/8/layout/lProcess2"/>
    <dgm:cxn modelId="{2D05A60D-D211-4263-A252-D3681F8CCFD9}" type="presOf" srcId="{A3FCBF30-8730-433B-93D4-B6ADCB44C31E}" destId="{F8F65AEC-C5A8-4669-8784-94162024E918}" srcOrd="1" destOrd="0" presId="urn:microsoft.com/office/officeart/2005/8/layout/lProcess2"/>
    <dgm:cxn modelId="{F5EFA3CC-1C38-407A-BF13-CD036D7F5ED4}" type="presOf" srcId="{DC9519F8-73C5-4A01-A665-DDCF26BCE636}" destId="{DE05F9A6-AEC7-4BF8-BDE6-C539BCD7BE10}" srcOrd="0" destOrd="0" presId="urn:microsoft.com/office/officeart/2005/8/layout/lProcess2"/>
    <dgm:cxn modelId="{E4CCBAA5-9A82-4057-B3D1-346364EA5F35}" type="presOf" srcId="{BC1EC203-C255-4F3C-8DDE-9C9EB5E4AE07}" destId="{A4B80BB9-05FB-417A-A583-95CF77163895}" srcOrd="0" destOrd="0" presId="urn:microsoft.com/office/officeart/2005/8/layout/lProcess2"/>
    <dgm:cxn modelId="{4EDFF3FD-11B8-4562-BC63-6EEC4C30001B}" type="presOf" srcId="{A3FCBF30-8730-433B-93D4-B6ADCB44C31E}" destId="{F4B5A6C8-A873-4CD7-BF0B-4F700BE8A740}" srcOrd="0" destOrd="0" presId="urn:microsoft.com/office/officeart/2005/8/layout/lProcess2"/>
    <dgm:cxn modelId="{9FD66D00-2802-4E51-85F3-D7FF004A1B1F}" type="presOf" srcId="{011A7209-96C0-484F-B2FF-9C0225E8FB0A}" destId="{FBB97403-734C-4941-8474-182683795BF3}" srcOrd="1" destOrd="0" presId="urn:microsoft.com/office/officeart/2005/8/layout/lProcess2"/>
    <dgm:cxn modelId="{B1407082-B6C2-48CB-9DD1-C0B43A635EF4}" srcId="{F7BE888F-F733-4B24-916F-6616BA8041AC}" destId="{BC1EC203-C255-4F3C-8DDE-9C9EB5E4AE07}" srcOrd="1" destOrd="0" parTransId="{58E1488E-9676-4CD3-823D-4AF0F94FDE09}" sibTransId="{9C693C8E-B013-4097-B031-F3598422E332}"/>
    <dgm:cxn modelId="{8DEAAF32-9E59-4324-BC66-C94503004C18}" type="presParOf" srcId="{840C6B8C-0B78-496F-8300-C0AD9655899A}" destId="{C78EAAE9-9827-47D4-8DC4-E4D445BEE34B}" srcOrd="0" destOrd="0" presId="urn:microsoft.com/office/officeart/2005/8/layout/lProcess2"/>
    <dgm:cxn modelId="{87E05721-3A65-425D-ABC9-107F4A8980FB}" type="presParOf" srcId="{C78EAAE9-9827-47D4-8DC4-E4D445BEE34B}" destId="{16BB5D81-808E-4893-AE44-2821B8E0A203}" srcOrd="0" destOrd="0" presId="urn:microsoft.com/office/officeart/2005/8/layout/lProcess2"/>
    <dgm:cxn modelId="{E16E9150-1DB0-4E31-94FA-13D80DB78BBF}" type="presParOf" srcId="{C78EAAE9-9827-47D4-8DC4-E4D445BEE34B}" destId="{97209E9E-E1A3-4726-BC4E-D8AA3270131B}" srcOrd="1" destOrd="0" presId="urn:microsoft.com/office/officeart/2005/8/layout/lProcess2"/>
    <dgm:cxn modelId="{867A95DC-9641-4426-86B4-2C146F6612DD}" type="presParOf" srcId="{C78EAAE9-9827-47D4-8DC4-E4D445BEE34B}" destId="{B63B0F58-CA0E-4D6C-962B-822DE3C85CAD}" srcOrd="2" destOrd="0" presId="urn:microsoft.com/office/officeart/2005/8/layout/lProcess2"/>
    <dgm:cxn modelId="{521CD46E-EE5C-4FD1-B96D-4FE6D8DBA568}" type="presParOf" srcId="{B63B0F58-CA0E-4D6C-962B-822DE3C85CAD}" destId="{0990BEC6-33C1-4BFB-A7B5-F630F05297D8}" srcOrd="0" destOrd="0" presId="urn:microsoft.com/office/officeart/2005/8/layout/lProcess2"/>
    <dgm:cxn modelId="{3DA7E926-4821-465D-B792-3DA7114D0762}" type="presParOf" srcId="{0990BEC6-33C1-4BFB-A7B5-F630F05297D8}" destId="{803081D2-605E-4636-BCA0-5AA5715D7FFB}" srcOrd="0" destOrd="0" presId="urn:microsoft.com/office/officeart/2005/8/layout/lProcess2"/>
    <dgm:cxn modelId="{A71DF9D0-BFED-4610-9F9A-C5D4834BA0FA}" type="presParOf" srcId="{840C6B8C-0B78-496F-8300-C0AD9655899A}" destId="{7D9A701F-63CC-4EDB-BA5B-7C21B770E1D0}" srcOrd="1" destOrd="0" presId="urn:microsoft.com/office/officeart/2005/8/layout/lProcess2"/>
    <dgm:cxn modelId="{74241BE1-EAC1-4999-8DC1-48FA72CB1EBE}" type="presParOf" srcId="{840C6B8C-0B78-496F-8300-C0AD9655899A}" destId="{F9A9BCD1-81EB-4C29-82CD-A367407D0975}" srcOrd="2" destOrd="0" presId="urn:microsoft.com/office/officeart/2005/8/layout/lProcess2"/>
    <dgm:cxn modelId="{26412A8F-B6CE-4F2A-B364-1B9FC9606D41}" type="presParOf" srcId="{F9A9BCD1-81EB-4C29-82CD-A367407D0975}" destId="{A4B80BB9-05FB-417A-A583-95CF77163895}" srcOrd="0" destOrd="0" presId="urn:microsoft.com/office/officeart/2005/8/layout/lProcess2"/>
    <dgm:cxn modelId="{6D07B105-84CF-4DB6-9315-827D6E086F0B}" type="presParOf" srcId="{F9A9BCD1-81EB-4C29-82CD-A367407D0975}" destId="{342293BF-1223-4518-8BF3-BEEF89A7E91F}" srcOrd="1" destOrd="0" presId="urn:microsoft.com/office/officeart/2005/8/layout/lProcess2"/>
    <dgm:cxn modelId="{42143E71-78FB-4EAB-B112-FA81C50A7CD1}" type="presParOf" srcId="{F9A9BCD1-81EB-4C29-82CD-A367407D0975}" destId="{3ADB6049-AEFF-43F5-AC8E-B3332020002F}" srcOrd="2" destOrd="0" presId="urn:microsoft.com/office/officeart/2005/8/layout/lProcess2"/>
    <dgm:cxn modelId="{3D62B796-4477-41FF-9DBF-AADDF2FC4450}" type="presParOf" srcId="{3ADB6049-AEFF-43F5-AC8E-B3332020002F}" destId="{0768689C-ABFB-4888-9F6D-F0EF8C4D62C0}" srcOrd="0" destOrd="0" presId="urn:microsoft.com/office/officeart/2005/8/layout/lProcess2"/>
    <dgm:cxn modelId="{92EED6F6-A52A-4602-A46A-EC2B730D5D34}" type="presParOf" srcId="{0768689C-ABFB-4888-9F6D-F0EF8C4D62C0}" destId="{976B3D68-6E32-4B29-AD17-5B36A696E1CD}" srcOrd="0" destOrd="0" presId="urn:microsoft.com/office/officeart/2005/8/layout/lProcess2"/>
    <dgm:cxn modelId="{8BDC5AF2-582B-4FBB-9ACE-2A870DC7F20F}" type="presParOf" srcId="{840C6B8C-0B78-496F-8300-C0AD9655899A}" destId="{82983F4E-1BE7-4205-948E-3507AE2D62C6}" srcOrd="3" destOrd="0" presId="urn:microsoft.com/office/officeart/2005/8/layout/lProcess2"/>
    <dgm:cxn modelId="{54069F13-B0B0-4E16-8151-BAE4132B036B}" type="presParOf" srcId="{840C6B8C-0B78-496F-8300-C0AD9655899A}" destId="{E0574529-5761-419F-AE3F-4676E39C5F26}" srcOrd="4" destOrd="0" presId="urn:microsoft.com/office/officeart/2005/8/layout/lProcess2"/>
    <dgm:cxn modelId="{64DD2AB0-157D-4D0F-BB82-38D1401F1778}" type="presParOf" srcId="{E0574529-5761-419F-AE3F-4676E39C5F26}" destId="{F4B5A6C8-A873-4CD7-BF0B-4F700BE8A740}" srcOrd="0" destOrd="0" presId="urn:microsoft.com/office/officeart/2005/8/layout/lProcess2"/>
    <dgm:cxn modelId="{92322013-EAA7-4B1E-BD28-D03E73CDFDB9}" type="presParOf" srcId="{E0574529-5761-419F-AE3F-4676E39C5F26}" destId="{F8F65AEC-C5A8-4669-8784-94162024E918}" srcOrd="1" destOrd="0" presId="urn:microsoft.com/office/officeart/2005/8/layout/lProcess2"/>
    <dgm:cxn modelId="{F10F7D39-D5B5-4FFF-846A-1C0B51737AEF}" type="presParOf" srcId="{E0574529-5761-419F-AE3F-4676E39C5F26}" destId="{9BDDD6CA-48FE-45F1-AEAA-D1A248E8AA8C}" srcOrd="2" destOrd="0" presId="urn:microsoft.com/office/officeart/2005/8/layout/lProcess2"/>
    <dgm:cxn modelId="{2B89AFD4-C3D3-4196-BC6B-52C1B30236DF}" type="presParOf" srcId="{9BDDD6CA-48FE-45F1-AEAA-D1A248E8AA8C}" destId="{7A755961-6D30-43F3-9D80-0F4DBE209C37}" srcOrd="0" destOrd="0" presId="urn:microsoft.com/office/officeart/2005/8/layout/lProcess2"/>
    <dgm:cxn modelId="{F55B82D8-4261-4BA7-A66E-43202D6DB1AB}" type="presParOf" srcId="{7A755961-6D30-43F3-9D80-0F4DBE209C37}" destId="{DE05F9A6-AEC7-4BF8-BDE6-C539BCD7BE10}" srcOrd="0" destOrd="0" presId="urn:microsoft.com/office/officeart/2005/8/layout/lProcess2"/>
    <dgm:cxn modelId="{233B9FF9-121E-4AAF-A42C-553C4138ACA2}" type="presParOf" srcId="{840C6B8C-0B78-496F-8300-C0AD9655899A}" destId="{5D328FAC-133F-4803-9F43-20AEB0E85578}" srcOrd="5" destOrd="0" presId="urn:microsoft.com/office/officeart/2005/8/layout/lProcess2"/>
    <dgm:cxn modelId="{FA492D02-06BD-417C-BF02-83AEE396132A}" type="presParOf" srcId="{840C6B8C-0B78-496F-8300-C0AD9655899A}" destId="{B7A058D1-FEDA-47AB-A0DC-C9987D261644}" srcOrd="6" destOrd="0" presId="urn:microsoft.com/office/officeart/2005/8/layout/lProcess2"/>
    <dgm:cxn modelId="{5FE885A5-29E8-4E9F-912A-216DCE376F79}" type="presParOf" srcId="{B7A058D1-FEDA-47AB-A0DC-C9987D261644}" destId="{597E35A8-1FC3-45DD-8329-154962A802AC}" srcOrd="0" destOrd="0" presId="urn:microsoft.com/office/officeart/2005/8/layout/lProcess2"/>
    <dgm:cxn modelId="{B0D8DA4D-D916-4B7D-9C7F-7E1F53037A6A}" type="presParOf" srcId="{B7A058D1-FEDA-47AB-A0DC-C9987D261644}" destId="{FBB97403-734C-4941-8474-182683795BF3}" srcOrd="1" destOrd="0" presId="urn:microsoft.com/office/officeart/2005/8/layout/lProcess2"/>
    <dgm:cxn modelId="{8A6A393C-D2AC-4EC1-AFEB-5592BA76A9A3}" type="presParOf" srcId="{B7A058D1-FEDA-47AB-A0DC-C9987D261644}" destId="{FFB97EBC-C9FE-4432-A2C3-E9CA68541A36}" srcOrd="2" destOrd="0" presId="urn:microsoft.com/office/officeart/2005/8/layout/lProcess2"/>
    <dgm:cxn modelId="{595E9A03-0FA2-4117-8795-839F0817B1E4}" type="presParOf" srcId="{FFB97EBC-C9FE-4432-A2C3-E9CA68541A36}" destId="{B7756450-F2F3-419D-9A2F-C30B7CF0BB3D}" srcOrd="0" destOrd="0" presId="urn:microsoft.com/office/officeart/2005/8/layout/lProcess2"/>
    <dgm:cxn modelId="{248EF7C7-1DCF-4D9B-80A6-0BC96CC63C23}" type="presParOf" srcId="{B7756450-F2F3-419D-9A2F-C30B7CF0BB3D}" destId="{8BC0F1D0-5D4D-4C0F-9E99-F2134AD8F23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BE888F-F733-4B24-916F-6616BA8041AC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A5E7B93-08B6-40EC-9644-1A83A4E753F0}">
      <dgm:prSet phldrT="[Text]" custT="1"/>
      <dgm:spPr/>
      <dgm:t>
        <a:bodyPr/>
        <a:lstStyle/>
        <a:p>
          <a:r>
            <a:rPr lang="en-US" sz="1600" b="1" i="1" dirty="0" smtClean="0">
              <a:solidFill>
                <a:srgbClr val="0000FF"/>
              </a:solidFill>
              <a:effectLst/>
              <a:sym typeface="Wingdings 2"/>
            </a:rPr>
            <a:t>Extremely Possible</a:t>
          </a:r>
          <a:endParaRPr lang="en-US" sz="1600" dirty="0"/>
        </a:p>
      </dgm:t>
    </dgm:pt>
    <dgm:pt modelId="{431AE374-72FD-4711-8AF9-344C9F0F9EC2}" type="parTrans" cxnId="{484775F9-2939-4930-B2EC-91B85ACC34C5}">
      <dgm:prSet/>
      <dgm:spPr/>
      <dgm:t>
        <a:bodyPr/>
        <a:lstStyle/>
        <a:p>
          <a:endParaRPr lang="en-US" sz="1800"/>
        </a:p>
      </dgm:t>
    </dgm:pt>
    <dgm:pt modelId="{AB81DD79-E2B2-4AE1-AE8A-6D66D1CC1034}" type="sibTrans" cxnId="{484775F9-2939-4930-B2EC-91B85ACC34C5}">
      <dgm:prSet/>
      <dgm:spPr/>
      <dgm:t>
        <a:bodyPr/>
        <a:lstStyle/>
        <a:p>
          <a:endParaRPr lang="en-US" sz="1800"/>
        </a:p>
      </dgm:t>
    </dgm:pt>
    <dgm:pt modelId="{A3FCBF30-8730-433B-93D4-B6ADCB44C31E}">
      <dgm:prSet phldrT="[Text]" custT="1"/>
      <dgm:spPr/>
      <dgm:t>
        <a:bodyPr/>
        <a:lstStyle/>
        <a:p>
          <a:r>
            <a:rPr lang="en-US" sz="1800" dirty="0" smtClean="0"/>
            <a:t> </a:t>
          </a:r>
          <a:endParaRPr lang="en-US" sz="1800" dirty="0"/>
        </a:p>
      </dgm:t>
    </dgm:pt>
    <dgm:pt modelId="{729F94C8-B761-41E2-B143-A1B77D8A74C4}" type="parTrans" cxnId="{98C9A63C-393B-4AEC-A832-6BFCD8502D7E}">
      <dgm:prSet/>
      <dgm:spPr/>
      <dgm:t>
        <a:bodyPr/>
        <a:lstStyle/>
        <a:p>
          <a:endParaRPr lang="en-US" sz="1800"/>
        </a:p>
      </dgm:t>
    </dgm:pt>
    <dgm:pt modelId="{0886A14F-4E90-4F3D-9A9E-B23DDAC315D2}" type="sibTrans" cxnId="{98C9A63C-393B-4AEC-A832-6BFCD8502D7E}">
      <dgm:prSet/>
      <dgm:spPr/>
      <dgm:t>
        <a:bodyPr/>
        <a:lstStyle/>
        <a:p>
          <a:endParaRPr lang="en-US" sz="1800"/>
        </a:p>
      </dgm:t>
    </dgm:pt>
    <dgm:pt modelId="{DC9519F8-73C5-4A01-A665-DDCF26BCE636}">
      <dgm:prSet phldrT="[Text]" phldr="1" custT="1"/>
      <dgm:spPr/>
      <dgm:t>
        <a:bodyPr/>
        <a:lstStyle/>
        <a:p>
          <a:endParaRPr lang="en-US" sz="1800" dirty="0"/>
        </a:p>
      </dgm:t>
    </dgm:pt>
    <dgm:pt modelId="{A7AE975A-93FD-4B11-94C0-81FC934AEB0C}" type="parTrans" cxnId="{1D599578-7619-43AF-AC72-4CA3ABF269E9}">
      <dgm:prSet/>
      <dgm:spPr/>
      <dgm:t>
        <a:bodyPr/>
        <a:lstStyle/>
        <a:p>
          <a:endParaRPr lang="en-US" sz="1800"/>
        </a:p>
      </dgm:t>
    </dgm:pt>
    <dgm:pt modelId="{77CA16FB-2E1D-4E46-A54B-8774EBDE8DFE}" type="sibTrans" cxnId="{1D599578-7619-43AF-AC72-4CA3ABF269E9}">
      <dgm:prSet/>
      <dgm:spPr/>
      <dgm:t>
        <a:bodyPr/>
        <a:lstStyle/>
        <a:p>
          <a:endParaRPr lang="en-US" sz="1800"/>
        </a:p>
      </dgm:t>
    </dgm:pt>
    <dgm:pt modelId="{011A7209-96C0-484F-B2FF-9C0225E8FB0A}">
      <dgm:prSet phldrT="[Text]" custT="1"/>
      <dgm:spPr/>
      <dgm:t>
        <a:bodyPr/>
        <a:lstStyle/>
        <a:p>
          <a:r>
            <a:rPr lang="en-US" sz="1800" dirty="0" smtClean="0"/>
            <a:t> </a:t>
          </a:r>
          <a:endParaRPr lang="en-US" sz="1800" dirty="0"/>
        </a:p>
      </dgm:t>
    </dgm:pt>
    <dgm:pt modelId="{CB8A3258-3DA0-45C4-8881-EC23F9B29D1D}" type="parTrans" cxnId="{76561334-84EF-4BB1-8766-2C438FEC80D2}">
      <dgm:prSet/>
      <dgm:spPr/>
      <dgm:t>
        <a:bodyPr/>
        <a:lstStyle/>
        <a:p>
          <a:endParaRPr lang="en-US" sz="1800"/>
        </a:p>
      </dgm:t>
    </dgm:pt>
    <dgm:pt modelId="{5D6375C9-A6CA-463B-99F8-6AFD6EE1148C}" type="sibTrans" cxnId="{76561334-84EF-4BB1-8766-2C438FEC80D2}">
      <dgm:prSet/>
      <dgm:spPr/>
      <dgm:t>
        <a:bodyPr/>
        <a:lstStyle/>
        <a:p>
          <a:endParaRPr lang="en-US" sz="1800"/>
        </a:p>
      </dgm:t>
    </dgm:pt>
    <dgm:pt modelId="{FBA324AA-5A54-46F1-B3DD-89CDE96F26B9}">
      <dgm:prSet phldrT="[Text]" phldr="1" custT="1"/>
      <dgm:spPr/>
      <dgm:t>
        <a:bodyPr/>
        <a:lstStyle/>
        <a:p>
          <a:endParaRPr lang="en-US" sz="1800" dirty="0"/>
        </a:p>
      </dgm:t>
    </dgm:pt>
    <dgm:pt modelId="{6E5CF8F4-8F3E-4C2D-AC12-C996D4435FB9}" type="parTrans" cxnId="{E1FEDD35-C46A-4A25-84B3-192A2E065025}">
      <dgm:prSet/>
      <dgm:spPr/>
      <dgm:t>
        <a:bodyPr/>
        <a:lstStyle/>
        <a:p>
          <a:endParaRPr lang="en-US" sz="1800"/>
        </a:p>
      </dgm:t>
    </dgm:pt>
    <dgm:pt modelId="{C9C529E4-6D3C-46B4-835A-C0C218E996D1}" type="sibTrans" cxnId="{E1FEDD35-C46A-4A25-84B3-192A2E065025}">
      <dgm:prSet/>
      <dgm:spPr/>
      <dgm:t>
        <a:bodyPr/>
        <a:lstStyle/>
        <a:p>
          <a:endParaRPr lang="en-US" sz="1800"/>
        </a:p>
      </dgm:t>
    </dgm:pt>
    <dgm:pt modelId="{BC1EC203-C255-4F3C-8DDE-9C9EB5E4AE07}">
      <dgm:prSet phldrT="[Text]" custT="1"/>
      <dgm:spPr/>
      <dgm:t>
        <a:bodyPr/>
        <a:lstStyle/>
        <a:p>
          <a:r>
            <a:rPr lang="en-US" sz="1800" dirty="0" smtClean="0"/>
            <a:t> </a:t>
          </a:r>
          <a:endParaRPr lang="en-US" sz="1800" dirty="0"/>
        </a:p>
      </dgm:t>
    </dgm:pt>
    <dgm:pt modelId="{58E1488E-9676-4CD3-823D-4AF0F94FDE09}" type="parTrans" cxnId="{B1407082-B6C2-48CB-9DD1-C0B43A635EF4}">
      <dgm:prSet/>
      <dgm:spPr/>
      <dgm:t>
        <a:bodyPr/>
        <a:lstStyle/>
        <a:p>
          <a:endParaRPr lang="en-US" sz="1800"/>
        </a:p>
      </dgm:t>
    </dgm:pt>
    <dgm:pt modelId="{9C693C8E-B013-4097-B031-F3598422E332}" type="sibTrans" cxnId="{B1407082-B6C2-48CB-9DD1-C0B43A635EF4}">
      <dgm:prSet/>
      <dgm:spPr/>
      <dgm:t>
        <a:bodyPr/>
        <a:lstStyle/>
        <a:p>
          <a:endParaRPr lang="en-US" sz="1800"/>
        </a:p>
      </dgm:t>
    </dgm:pt>
    <dgm:pt modelId="{3E780F6A-9206-432F-91FE-DAE92EF27688}">
      <dgm:prSet phldrT="[Text]" custT="1"/>
      <dgm:spPr/>
      <dgm:t>
        <a:bodyPr/>
        <a:lstStyle/>
        <a:p>
          <a:r>
            <a:rPr lang="en-US" sz="4400" b="1" dirty="0" smtClean="0">
              <a:solidFill>
                <a:srgbClr val="0000FF"/>
              </a:solidFill>
              <a:effectLst/>
              <a:latin typeface="Wingdings 2" pitchFamily="18" charset="2"/>
              <a:sym typeface="Wingdings 2"/>
            </a:rPr>
            <a:t></a:t>
          </a:r>
          <a:endParaRPr lang="en-US" sz="4400" dirty="0"/>
        </a:p>
      </dgm:t>
    </dgm:pt>
    <dgm:pt modelId="{84BFDEDF-DAA2-4D07-BCBF-66FA855C56AC}" type="parTrans" cxnId="{0019DFB1-537A-48D5-8FE3-1DA34824F3DB}">
      <dgm:prSet/>
      <dgm:spPr/>
      <dgm:t>
        <a:bodyPr/>
        <a:lstStyle/>
        <a:p>
          <a:endParaRPr lang="en-US" sz="1800"/>
        </a:p>
      </dgm:t>
    </dgm:pt>
    <dgm:pt modelId="{C3BC7C92-5F04-4711-A9F4-F7F9EBE8389A}" type="sibTrans" cxnId="{0019DFB1-537A-48D5-8FE3-1DA34824F3DB}">
      <dgm:prSet/>
      <dgm:spPr/>
      <dgm:t>
        <a:bodyPr/>
        <a:lstStyle/>
        <a:p>
          <a:endParaRPr lang="en-US" sz="1800"/>
        </a:p>
      </dgm:t>
    </dgm:pt>
    <dgm:pt modelId="{6B402C5E-5E00-49E7-9B57-6AC850196D9D}">
      <dgm:prSet phldrT="[Text]" custT="1"/>
      <dgm:spPr/>
      <dgm:t>
        <a:bodyPr/>
        <a:lstStyle/>
        <a:p>
          <a:r>
            <a:rPr lang="en-US" sz="1800" dirty="0" smtClean="0"/>
            <a:t> </a:t>
          </a:r>
          <a:endParaRPr lang="en-US" sz="1800" dirty="0"/>
        </a:p>
      </dgm:t>
    </dgm:pt>
    <dgm:pt modelId="{E79E750A-0EBF-4F32-A541-6BEC83E1CF26}" type="sibTrans" cxnId="{1E0FC50B-AC4C-4032-BFB2-E6C76FC881FB}">
      <dgm:prSet/>
      <dgm:spPr/>
      <dgm:t>
        <a:bodyPr/>
        <a:lstStyle/>
        <a:p>
          <a:endParaRPr lang="en-US" sz="1800"/>
        </a:p>
      </dgm:t>
    </dgm:pt>
    <dgm:pt modelId="{B178AF72-0E8B-4874-96F9-9A5EE71C7E0E}" type="parTrans" cxnId="{1E0FC50B-AC4C-4032-BFB2-E6C76FC881FB}">
      <dgm:prSet/>
      <dgm:spPr/>
      <dgm:t>
        <a:bodyPr/>
        <a:lstStyle/>
        <a:p>
          <a:endParaRPr lang="en-US" sz="1800"/>
        </a:p>
      </dgm:t>
    </dgm:pt>
    <dgm:pt modelId="{840C6B8C-0B78-496F-8300-C0AD9655899A}" type="pres">
      <dgm:prSet presAssocID="{F7BE888F-F733-4B24-916F-6616BA8041A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8EAAE9-9827-47D4-8DC4-E4D445BEE34B}" type="pres">
      <dgm:prSet presAssocID="{6B402C5E-5E00-49E7-9B57-6AC850196D9D}" presName="compNode" presStyleCnt="0"/>
      <dgm:spPr/>
    </dgm:pt>
    <dgm:pt modelId="{16BB5D81-808E-4893-AE44-2821B8E0A203}" type="pres">
      <dgm:prSet presAssocID="{6B402C5E-5E00-49E7-9B57-6AC850196D9D}" presName="aNode" presStyleLbl="bgShp" presStyleIdx="0" presStyleCnt="4"/>
      <dgm:spPr/>
      <dgm:t>
        <a:bodyPr/>
        <a:lstStyle/>
        <a:p>
          <a:endParaRPr lang="en-US"/>
        </a:p>
      </dgm:t>
    </dgm:pt>
    <dgm:pt modelId="{97209E9E-E1A3-4726-BC4E-D8AA3270131B}" type="pres">
      <dgm:prSet presAssocID="{6B402C5E-5E00-49E7-9B57-6AC850196D9D}" presName="textNode" presStyleLbl="bgShp" presStyleIdx="0" presStyleCnt="4"/>
      <dgm:spPr/>
      <dgm:t>
        <a:bodyPr/>
        <a:lstStyle/>
        <a:p>
          <a:endParaRPr lang="en-US"/>
        </a:p>
      </dgm:t>
    </dgm:pt>
    <dgm:pt modelId="{B63B0F58-CA0E-4D6C-962B-822DE3C85CAD}" type="pres">
      <dgm:prSet presAssocID="{6B402C5E-5E00-49E7-9B57-6AC850196D9D}" presName="compChildNode" presStyleCnt="0"/>
      <dgm:spPr/>
    </dgm:pt>
    <dgm:pt modelId="{0990BEC6-33C1-4BFB-A7B5-F630F05297D8}" type="pres">
      <dgm:prSet presAssocID="{6B402C5E-5E00-49E7-9B57-6AC850196D9D}" presName="theInnerList" presStyleCnt="0"/>
      <dgm:spPr/>
    </dgm:pt>
    <dgm:pt modelId="{803081D2-605E-4636-BCA0-5AA5715D7FFB}" type="pres">
      <dgm:prSet presAssocID="{AA5E7B93-08B6-40EC-9644-1A83A4E753F0}" presName="childNode" presStyleLbl="node1" presStyleIdx="0" presStyleCnt="4" custScaleY="100000" custLinFactNeighborX="888" custLinFactNeighborY="-15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A701F-63CC-4EDB-BA5B-7C21B770E1D0}" type="pres">
      <dgm:prSet presAssocID="{6B402C5E-5E00-49E7-9B57-6AC850196D9D}" presName="aSpace" presStyleCnt="0"/>
      <dgm:spPr/>
    </dgm:pt>
    <dgm:pt modelId="{F9A9BCD1-81EB-4C29-82CD-A367407D0975}" type="pres">
      <dgm:prSet presAssocID="{BC1EC203-C255-4F3C-8DDE-9C9EB5E4AE07}" presName="compNode" presStyleCnt="0"/>
      <dgm:spPr/>
    </dgm:pt>
    <dgm:pt modelId="{A4B80BB9-05FB-417A-A583-95CF77163895}" type="pres">
      <dgm:prSet presAssocID="{BC1EC203-C255-4F3C-8DDE-9C9EB5E4AE07}" presName="aNode" presStyleLbl="bgShp" presStyleIdx="1" presStyleCnt="4"/>
      <dgm:spPr/>
      <dgm:t>
        <a:bodyPr/>
        <a:lstStyle/>
        <a:p>
          <a:endParaRPr lang="en-US"/>
        </a:p>
      </dgm:t>
    </dgm:pt>
    <dgm:pt modelId="{342293BF-1223-4518-8BF3-BEEF89A7E91F}" type="pres">
      <dgm:prSet presAssocID="{BC1EC203-C255-4F3C-8DDE-9C9EB5E4AE07}" presName="textNode" presStyleLbl="bgShp" presStyleIdx="1" presStyleCnt="4"/>
      <dgm:spPr/>
      <dgm:t>
        <a:bodyPr/>
        <a:lstStyle/>
        <a:p>
          <a:endParaRPr lang="en-US"/>
        </a:p>
      </dgm:t>
    </dgm:pt>
    <dgm:pt modelId="{3ADB6049-AEFF-43F5-AC8E-B3332020002F}" type="pres">
      <dgm:prSet presAssocID="{BC1EC203-C255-4F3C-8DDE-9C9EB5E4AE07}" presName="compChildNode" presStyleCnt="0"/>
      <dgm:spPr/>
    </dgm:pt>
    <dgm:pt modelId="{0768689C-ABFB-4888-9F6D-F0EF8C4D62C0}" type="pres">
      <dgm:prSet presAssocID="{BC1EC203-C255-4F3C-8DDE-9C9EB5E4AE07}" presName="theInnerList" presStyleCnt="0"/>
      <dgm:spPr/>
    </dgm:pt>
    <dgm:pt modelId="{976B3D68-6E32-4B29-AD17-5B36A696E1CD}" type="pres">
      <dgm:prSet presAssocID="{3E780F6A-9206-432F-91FE-DAE92EF27688}" presName="childNode" presStyleLbl="node1" presStyleIdx="1" presStyleCnt="4" custScaleY="100000" custLinFactNeighborX="888" custLinFactNeighborY="-15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83F4E-1BE7-4205-948E-3507AE2D62C6}" type="pres">
      <dgm:prSet presAssocID="{BC1EC203-C255-4F3C-8DDE-9C9EB5E4AE07}" presName="aSpace" presStyleCnt="0"/>
      <dgm:spPr/>
    </dgm:pt>
    <dgm:pt modelId="{E0574529-5761-419F-AE3F-4676E39C5F26}" type="pres">
      <dgm:prSet presAssocID="{A3FCBF30-8730-433B-93D4-B6ADCB44C31E}" presName="compNode" presStyleCnt="0"/>
      <dgm:spPr/>
    </dgm:pt>
    <dgm:pt modelId="{F4B5A6C8-A873-4CD7-BF0B-4F700BE8A740}" type="pres">
      <dgm:prSet presAssocID="{A3FCBF30-8730-433B-93D4-B6ADCB44C31E}" presName="aNode" presStyleLbl="bgShp" presStyleIdx="2" presStyleCnt="4"/>
      <dgm:spPr/>
      <dgm:t>
        <a:bodyPr/>
        <a:lstStyle/>
        <a:p>
          <a:endParaRPr lang="en-US"/>
        </a:p>
      </dgm:t>
    </dgm:pt>
    <dgm:pt modelId="{F8F65AEC-C5A8-4669-8784-94162024E918}" type="pres">
      <dgm:prSet presAssocID="{A3FCBF30-8730-433B-93D4-B6ADCB44C31E}" presName="textNode" presStyleLbl="bgShp" presStyleIdx="2" presStyleCnt="4"/>
      <dgm:spPr/>
      <dgm:t>
        <a:bodyPr/>
        <a:lstStyle/>
        <a:p>
          <a:endParaRPr lang="en-US"/>
        </a:p>
      </dgm:t>
    </dgm:pt>
    <dgm:pt modelId="{9BDDD6CA-48FE-45F1-AEAA-D1A248E8AA8C}" type="pres">
      <dgm:prSet presAssocID="{A3FCBF30-8730-433B-93D4-B6ADCB44C31E}" presName="compChildNode" presStyleCnt="0"/>
      <dgm:spPr/>
    </dgm:pt>
    <dgm:pt modelId="{7A755961-6D30-43F3-9D80-0F4DBE209C37}" type="pres">
      <dgm:prSet presAssocID="{A3FCBF30-8730-433B-93D4-B6ADCB44C31E}" presName="theInnerList" presStyleCnt="0"/>
      <dgm:spPr/>
    </dgm:pt>
    <dgm:pt modelId="{DE05F9A6-AEC7-4BF8-BDE6-C539BCD7BE10}" type="pres">
      <dgm:prSet presAssocID="{DC9519F8-73C5-4A01-A665-DDCF26BCE636}" presName="childNode" presStyleLbl="node1" presStyleIdx="2" presStyleCnt="4" custScaleY="100000" custLinFactNeighborX="888" custLinFactNeighborY="-15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28FAC-133F-4803-9F43-20AEB0E85578}" type="pres">
      <dgm:prSet presAssocID="{A3FCBF30-8730-433B-93D4-B6ADCB44C31E}" presName="aSpace" presStyleCnt="0"/>
      <dgm:spPr/>
    </dgm:pt>
    <dgm:pt modelId="{B7A058D1-FEDA-47AB-A0DC-C9987D261644}" type="pres">
      <dgm:prSet presAssocID="{011A7209-96C0-484F-B2FF-9C0225E8FB0A}" presName="compNode" presStyleCnt="0"/>
      <dgm:spPr/>
    </dgm:pt>
    <dgm:pt modelId="{597E35A8-1FC3-45DD-8329-154962A802AC}" type="pres">
      <dgm:prSet presAssocID="{011A7209-96C0-484F-B2FF-9C0225E8FB0A}" presName="aNode" presStyleLbl="bgShp" presStyleIdx="3" presStyleCnt="4"/>
      <dgm:spPr/>
      <dgm:t>
        <a:bodyPr/>
        <a:lstStyle/>
        <a:p>
          <a:endParaRPr lang="en-US"/>
        </a:p>
      </dgm:t>
    </dgm:pt>
    <dgm:pt modelId="{FBB97403-734C-4941-8474-182683795BF3}" type="pres">
      <dgm:prSet presAssocID="{011A7209-96C0-484F-B2FF-9C0225E8FB0A}" presName="textNode" presStyleLbl="bgShp" presStyleIdx="3" presStyleCnt="4"/>
      <dgm:spPr/>
      <dgm:t>
        <a:bodyPr/>
        <a:lstStyle/>
        <a:p>
          <a:endParaRPr lang="en-US"/>
        </a:p>
      </dgm:t>
    </dgm:pt>
    <dgm:pt modelId="{FFB97EBC-C9FE-4432-A2C3-E9CA68541A36}" type="pres">
      <dgm:prSet presAssocID="{011A7209-96C0-484F-B2FF-9C0225E8FB0A}" presName="compChildNode" presStyleCnt="0"/>
      <dgm:spPr/>
    </dgm:pt>
    <dgm:pt modelId="{B7756450-F2F3-419D-9A2F-C30B7CF0BB3D}" type="pres">
      <dgm:prSet presAssocID="{011A7209-96C0-484F-B2FF-9C0225E8FB0A}" presName="theInnerList" presStyleCnt="0"/>
      <dgm:spPr/>
    </dgm:pt>
    <dgm:pt modelId="{8BC0F1D0-5D4D-4C0F-9E99-F2134AD8F23B}" type="pres">
      <dgm:prSet presAssocID="{FBA324AA-5A54-46F1-B3DD-89CDE96F26B9}" presName="childNode" presStyleLbl="node1" presStyleIdx="3" presStyleCnt="4" custScaleY="100000" custLinFactNeighborX="888" custLinFactNeighborY="-15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6E5BE6-29FE-4164-9493-009F0D39053E}" type="presOf" srcId="{011A7209-96C0-484F-B2FF-9C0225E8FB0A}" destId="{FBB97403-734C-4941-8474-182683795BF3}" srcOrd="1" destOrd="0" presId="urn:microsoft.com/office/officeart/2005/8/layout/lProcess2"/>
    <dgm:cxn modelId="{98C9A63C-393B-4AEC-A832-6BFCD8502D7E}" srcId="{F7BE888F-F733-4B24-916F-6616BA8041AC}" destId="{A3FCBF30-8730-433B-93D4-B6ADCB44C31E}" srcOrd="2" destOrd="0" parTransId="{729F94C8-B761-41E2-B143-A1B77D8A74C4}" sibTransId="{0886A14F-4E90-4F3D-9A9E-B23DDAC315D2}"/>
    <dgm:cxn modelId="{440A8C60-065A-47EA-8211-522317F32B76}" type="presOf" srcId="{6B402C5E-5E00-49E7-9B57-6AC850196D9D}" destId="{16BB5D81-808E-4893-AE44-2821B8E0A203}" srcOrd="0" destOrd="0" presId="urn:microsoft.com/office/officeart/2005/8/layout/lProcess2"/>
    <dgm:cxn modelId="{E1FEDD35-C46A-4A25-84B3-192A2E065025}" srcId="{011A7209-96C0-484F-B2FF-9C0225E8FB0A}" destId="{FBA324AA-5A54-46F1-B3DD-89CDE96F26B9}" srcOrd="0" destOrd="0" parTransId="{6E5CF8F4-8F3E-4C2D-AC12-C996D4435FB9}" sibTransId="{C9C529E4-6D3C-46B4-835A-C0C218E996D1}"/>
    <dgm:cxn modelId="{484775F9-2939-4930-B2EC-91B85ACC34C5}" srcId="{6B402C5E-5E00-49E7-9B57-6AC850196D9D}" destId="{AA5E7B93-08B6-40EC-9644-1A83A4E753F0}" srcOrd="0" destOrd="0" parTransId="{431AE374-72FD-4711-8AF9-344C9F0F9EC2}" sibTransId="{AB81DD79-E2B2-4AE1-AE8A-6D66D1CC1034}"/>
    <dgm:cxn modelId="{CB3A9C23-EAE6-403C-AAC2-EEA62AC63611}" type="presOf" srcId="{DC9519F8-73C5-4A01-A665-DDCF26BCE636}" destId="{DE05F9A6-AEC7-4BF8-BDE6-C539BCD7BE10}" srcOrd="0" destOrd="0" presId="urn:microsoft.com/office/officeart/2005/8/layout/lProcess2"/>
    <dgm:cxn modelId="{76561334-84EF-4BB1-8766-2C438FEC80D2}" srcId="{F7BE888F-F733-4B24-916F-6616BA8041AC}" destId="{011A7209-96C0-484F-B2FF-9C0225E8FB0A}" srcOrd="3" destOrd="0" parTransId="{CB8A3258-3DA0-45C4-8881-EC23F9B29D1D}" sibTransId="{5D6375C9-A6CA-463B-99F8-6AFD6EE1148C}"/>
    <dgm:cxn modelId="{DED0A5E9-3C77-45C0-9AC9-B31F40EC2D44}" type="presOf" srcId="{A3FCBF30-8730-433B-93D4-B6ADCB44C31E}" destId="{F4B5A6C8-A873-4CD7-BF0B-4F700BE8A740}" srcOrd="0" destOrd="0" presId="urn:microsoft.com/office/officeart/2005/8/layout/lProcess2"/>
    <dgm:cxn modelId="{1D599578-7619-43AF-AC72-4CA3ABF269E9}" srcId="{A3FCBF30-8730-433B-93D4-B6ADCB44C31E}" destId="{DC9519F8-73C5-4A01-A665-DDCF26BCE636}" srcOrd="0" destOrd="0" parTransId="{A7AE975A-93FD-4B11-94C0-81FC934AEB0C}" sibTransId="{77CA16FB-2E1D-4E46-A54B-8774EBDE8DFE}"/>
    <dgm:cxn modelId="{41F6C344-8A98-4269-93F3-09432EB469C2}" type="presOf" srcId="{A3FCBF30-8730-433B-93D4-B6ADCB44C31E}" destId="{F8F65AEC-C5A8-4669-8784-94162024E918}" srcOrd="1" destOrd="0" presId="urn:microsoft.com/office/officeart/2005/8/layout/lProcess2"/>
    <dgm:cxn modelId="{0019DFB1-537A-48D5-8FE3-1DA34824F3DB}" srcId="{BC1EC203-C255-4F3C-8DDE-9C9EB5E4AE07}" destId="{3E780F6A-9206-432F-91FE-DAE92EF27688}" srcOrd="0" destOrd="0" parTransId="{84BFDEDF-DAA2-4D07-BCBF-66FA855C56AC}" sibTransId="{C3BC7C92-5F04-4711-A9F4-F7F9EBE8389A}"/>
    <dgm:cxn modelId="{1E0FC50B-AC4C-4032-BFB2-E6C76FC881FB}" srcId="{F7BE888F-F733-4B24-916F-6616BA8041AC}" destId="{6B402C5E-5E00-49E7-9B57-6AC850196D9D}" srcOrd="0" destOrd="0" parTransId="{B178AF72-0E8B-4874-96F9-9A5EE71C7E0E}" sibTransId="{E79E750A-0EBF-4F32-A541-6BEC83E1CF26}"/>
    <dgm:cxn modelId="{557F0274-F66A-42B4-92A4-AEBE02C17C4A}" type="presOf" srcId="{011A7209-96C0-484F-B2FF-9C0225E8FB0A}" destId="{597E35A8-1FC3-45DD-8329-154962A802AC}" srcOrd="0" destOrd="0" presId="urn:microsoft.com/office/officeart/2005/8/layout/lProcess2"/>
    <dgm:cxn modelId="{2C779C9D-240A-408E-800B-530DDCC3A031}" type="presOf" srcId="{BC1EC203-C255-4F3C-8DDE-9C9EB5E4AE07}" destId="{342293BF-1223-4518-8BF3-BEEF89A7E91F}" srcOrd="1" destOrd="0" presId="urn:microsoft.com/office/officeart/2005/8/layout/lProcess2"/>
    <dgm:cxn modelId="{40A265AD-0BD9-44EE-B5B2-900877C950E0}" type="presOf" srcId="{F7BE888F-F733-4B24-916F-6616BA8041AC}" destId="{840C6B8C-0B78-496F-8300-C0AD9655899A}" srcOrd="0" destOrd="0" presId="urn:microsoft.com/office/officeart/2005/8/layout/lProcess2"/>
    <dgm:cxn modelId="{3C5EF67F-C838-4D0E-9157-C90B288C9D87}" type="presOf" srcId="{6B402C5E-5E00-49E7-9B57-6AC850196D9D}" destId="{97209E9E-E1A3-4726-BC4E-D8AA3270131B}" srcOrd="1" destOrd="0" presId="urn:microsoft.com/office/officeart/2005/8/layout/lProcess2"/>
    <dgm:cxn modelId="{501BFE25-4DEB-4412-8403-9DC2A4A76145}" type="presOf" srcId="{3E780F6A-9206-432F-91FE-DAE92EF27688}" destId="{976B3D68-6E32-4B29-AD17-5B36A696E1CD}" srcOrd="0" destOrd="0" presId="urn:microsoft.com/office/officeart/2005/8/layout/lProcess2"/>
    <dgm:cxn modelId="{5FE2BCCB-F0A7-4A4D-8C78-F053F71C247C}" type="presOf" srcId="{FBA324AA-5A54-46F1-B3DD-89CDE96F26B9}" destId="{8BC0F1D0-5D4D-4C0F-9E99-F2134AD8F23B}" srcOrd="0" destOrd="0" presId="urn:microsoft.com/office/officeart/2005/8/layout/lProcess2"/>
    <dgm:cxn modelId="{6FAAEDFB-9B23-4587-AA85-194443A55FC2}" type="presOf" srcId="{BC1EC203-C255-4F3C-8DDE-9C9EB5E4AE07}" destId="{A4B80BB9-05FB-417A-A583-95CF77163895}" srcOrd="0" destOrd="0" presId="urn:microsoft.com/office/officeart/2005/8/layout/lProcess2"/>
    <dgm:cxn modelId="{B1407082-B6C2-48CB-9DD1-C0B43A635EF4}" srcId="{F7BE888F-F733-4B24-916F-6616BA8041AC}" destId="{BC1EC203-C255-4F3C-8DDE-9C9EB5E4AE07}" srcOrd="1" destOrd="0" parTransId="{58E1488E-9676-4CD3-823D-4AF0F94FDE09}" sibTransId="{9C693C8E-B013-4097-B031-F3598422E332}"/>
    <dgm:cxn modelId="{316AA06E-881A-41C4-9744-88CC227CBC8D}" type="presOf" srcId="{AA5E7B93-08B6-40EC-9644-1A83A4E753F0}" destId="{803081D2-605E-4636-BCA0-5AA5715D7FFB}" srcOrd="0" destOrd="0" presId="urn:microsoft.com/office/officeart/2005/8/layout/lProcess2"/>
    <dgm:cxn modelId="{8E8CAF08-712C-44D5-9330-A6C7C3F662FE}" type="presParOf" srcId="{840C6B8C-0B78-496F-8300-C0AD9655899A}" destId="{C78EAAE9-9827-47D4-8DC4-E4D445BEE34B}" srcOrd="0" destOrd="0" presId="urn:microsoft.com/office/officeart/2005/8/layout/lProcess2"/>
    <dgm:cxn modelId="{9E602131-B6F7-4E59-A1A5-CC3E45D52E64}" type="presParOf" srcId="{C78EAAE9-9827-47D4-8DC4-E4D445BEE34B}" destId="{16BB5D81-808E-4893-AE44-2821B8E0A203}" srcOrd="0" destOrd="0" presId="urn:microsoft.com/office/officeart/2005/8/layout/lProcess2"/>
    <dgm:cxn modelId="{53882E61-7933-480C-8DFC-CFDB206720D9}" type="presParOf" srcId="{C78EAAE9-9827-47D4-8DC4-E4D445BEE34B}" destId="{97209E9E-E1A3-4726-BC4E-D8AA3270131B}" srcOrd="1" destOrd="0" presId="urn:microsoft.com/office/officeart/2005/8/layout/lProcess2"/>
    <dgm:cxn modelId="{FF53228F-69DD-4D9E-B6C4-D2C2992FD4D4}" type="presParOf" srcId="{C78EAAE9-9827-47D4-8DC4-E4D445BEE34B}" destId="{B63B0F58-CA0E-4D6C-962B-822DE3C85CAD}" srcOrd="2" destOrd="0" presId="urn:microsoft.com/office/officeart/2005/8/layout/lProcess2"/>
    <dgm:cxn modelId="{1110AABD-4F08-4DAB-BC42-82951C2D8163}" type="presParOf" srcId="{B63B0F58-CA0E-4D6C-962B-822DE3C85CAD}" destId="{0990BEC6-33C1-4BFB-A7B5-F630F05297D8}" srcOrd="0" destOrd="0" presId="urn:microsoft.com/office/officeart/2005/8/layout/lProcess2"/>
    <dgm:cxn modelId="{9BEC6C60-FBBB-4C67-98B8-1471198651B0}" type="presParOf" srcId="{0990BEC6-33C1-4BFB-A7B5-F630F05297D8}" destId="{803081D2-605E-4636-BCA0-5AA5715D7FFB}" srcOrd="0" destOrd="0" presId="urn:microsoft.com/office/officeart/2005/8/layout/lProcess2"/>
    <dgm:cxn modelId="{9D0DA426-782B-4B4A-8149-4DEBE1BA582A}" type="presParOf" srcId="{840C6B8C-0B78-496F-8300-C0AD9655899A}" destId="{7D9A701F-63CC-4EDB-BA5B-7C21B770E1D0}" srcOrd="1" destOrd="0" presId="urn:microsoft.com/office/officeart/2005/8/layout/lProcess2"/>
    <dgm:cxn modelId="{9948C825-FDD3-4833-BD31-5B2DBB029CA5}" type="presParOf" srcId="{840C6B8C-0B78-496F-8300-C0AD9655899A}" destId="{F9A9BCD1-81EB-4C29-82CD-A367407D0975}" srcOrd="2" destOrd="0" presId="urn:microsoft.com/office/officeart/2005/8/layout/lProcess2"/>
    <dgm:cxn modelId="{0981A4C1-5A5E-400E-AAF5-DE4C587A573D}" type="presParOf" srcId="{F9A9BCD1-81EB-4C29-82CD-A367407D0975}" destId="{A4B80BB9-05FB-417A-A583-95CF77163895}" srcOrd="0" destOrd="0" presId="urn:microsoft.com/office/officeart/2005/8/layout/lProcess2"/>
    <dgm:cxn modelId="{E647A4F0-3C2F-4F68-9BA0-7D8A5EFECF23}" type="presParOf" srcId="{F9A9BCD1-81EB-4C29-82CD-A367407D0975}" destId="{342293BF-1223-4518-8BF3-BEEF89A7E91F}" srcOrd="1" destOrd="0" presId="urn:microsoft.com/office/officeart/2005/8/layout/lProcess2"/>
    <dgm:cxn modelId="{EA6629B6-BE72-4379-80EA-67F91AEE48FA}" type="presParOf" srcId="{F9A9BCD1-81EB-4C29-82CD-A367407D0975}" destId="{3ADB6049-AEFF-43F5-AC8E-B3332020002F}" srcOrd="2" destOrd="0" presId="urn:microsoft.com/office/officeart/2005/8/layout/lProcess2"/>
    <dgm:cxn modelId="{5F58CD5F-2895-4343-8204-9C4727CDCDD4}" type="presParOf" srcId="{3ADB6049-AEFF-43F5-AC8E-B3332020002F}" destId="{0768689C-ABFB-4888-9F6D-F0EF8C4D62C0}" srcOrd="0" destOrd="0" presId="urn:microsoft.com/office/officeart/2005/8/layout/lProcess2"/>
    <dgm:cxn modelId="{D7CDDC90-EA0A-4EC0-AFF5-D938CDB623C8}" type="presParOf" srcId="{0768689C-ABFB-4888-9F6D-F0EF8C4D62C0}" destId="{976B3D68-6E32-4B29-AD17-5B36A696E1CD}" srcOrd="0" destOrd="0" presId="urn:microsoft.com/office/officeart/2005/8/layout/lProcess2"/>
    <dgm:cxn modelId="{9B1C9343-1F88-48D6-977B-FC05300C69BB}" type="presParOf" srcId="{840C6B8C-0B78-496F-8300-C0AD9655899A}" destId="{82983F4E-1BE7-4205-948E-3507AE2D62C6}" srcOrd="3" destOrd="0" presId="urn:microsoft.com/office/officeart/2005/8/layout/lProcess2"/>
    <dgm:cxn modelId="{EC428A18-FC42-4D58-B76C-CDB9894CB69A}" type="presParOf" srcId="{840C6B8C-0B78-496F-8300-C0AD9655899A}" destId="{E0574529-5761-419F-AE3F-4676E39C5F26}" srcOrd="4" destOrd="0" presId="urn:microsoft.com/office/officeart/2005/8/layout/lProcess2"/>
    <dgm:cxn modelId="{2D7055C3-807B-4669-9B31-C0C2CD2A26A1}" type="presParOf" srcId="{E0574529-5761-419F-AE3F-4676E39C5F26}" destId="{F4B5A6C8-A873-4CD7-BF0B-4F700BE8A740}" srcOrd="0" destOrd="0" presId="urn:microsoft.com/office/officeart/2005/8/layout/lProcess2"/>
    <dgm:cxn modelId="{4DB6DE4C-AF80-4226-A21D-4AC78CEA3B65}" type="presParOf" srcId="{E0574529-5761-419F-AE3F-4676E39C5F26}" destId="{F8F65AEC-C5A8-4669-8784-94162024E918}" srcOrd="1" destOrd="0" presId="urn:microsoft.com/office/officeart/2005/8/layout/lProcess2"/>
    <dgm:cxn modelId="{9B6988D4-68C7-4D9E-B4EB-A9E320ED4E43}" type="presParOf" srcId="{E0574529-5761-419F-AE3F-4676E39C5F26}" destId="{9BDDD6CA-48FE-45F1-AEAA-D1A248E8AA8C}" srcOrd="2" destOrd="0" presId="urn:microsoft.com/office/officeart/2005/8/layout/lProcess2"/>
    <dgm:cxn modelId="{752A8166-6C5A-4D10-A3ED-5F7209AC37E5}" type="presParOf" srcId="{9BDDD6CA-48FE-45F1-AEAA-D1A248E8AA8C}" destId="{7A755961-6D30-43F3-9D80-0F4DBE209C37}" srcOrd="0" destOrd="0" presId="urn:microsoft.com/office/officeart/2005/8/layout/lProcess2"/>
    <dgm:cxn modelId="{835FF246-F3FE-474C-B6EC-614544CE91D6}" type="presParOf" srcId="{7A755961-6D30-43F3-9D80-0F4DBE209C37}" destId="{DE05F9A6-AEC7-4BF8-BDE6-C539BCD7BE10}" srcOrd="0" destOrd="0" presId="urn:microsoft.com/office/officeart/2005/8/layout/lProcess2"/>
    <dgm:cxn modelId="{7A0F5043-FD17-4D2A-94F2-B4F560F795F2}" type="presParOf" srcId="{840C6B8C-0B78-496F-8300-C0AD9655899A}" destId="{5D328FAC-133F-4803-9F43-20AEB0E85578}" srcOrd="5" destOrd="0" presId="urn:microsoft.com/office/officeart/2005/8/layout/lProcess2"/>
    <dgm:cxn modelId="{04103C1D-EB69-4770-8291-3974D6DC0792}" type="presParOf" srcId="{840C6B8C-0B78-496F-8300-C0AD9655899A}" destId="{B7A058D1-FEDA-47AB-A0DC-C9987D261644}" srcOrd="6" destOrd="0" presId="urn:microsoft.com/office/officeart/2005/8/layout/lProcess2"/>
    <dgm:cxn modelId="{26CB9115-A308-4992-ABD0-EA93885F7DC5}" type="presParOf" srcId="{B7A058D1-FEDA-47AB-A0DC-C9987D261644}" destId="{597E35A8-1FC3-45DD-8329-154962A802AC}" srcOrd="0" destOrd="0" presId="urn:microsoft.com/office/officeart/2005/8/layout/lProcess2"/>
    <dgm:cxn modelId="{C5535471-BC5A-48B0-B47D-AA482BF2909F}" type="presParOf" srcId="{B7A058D1-FEDA-47AB-A0DC-C9987D261644}" destId="{FBB97403-734C-4941-8474-182683795BF3}" srcOrd="1" destOrd="0" presId="urn:microsoft.com/office/officeart/2005/8/layout/lProcess2"/>
    <dgm:cxn modelId="{A2F89094-52A8-49F2-9A11-BF8562FDC34E}" type="presParOf" srcId="{B7A058D1-FEDA-47AB-A0DC-C9987D261644}" destId="{FFB97EBC-C9FE-4432-A2C3-E9CA68541A36}" srcOrd="2" destOrd="0" presId="urn:microsoft.com/office/officeart/2005/8/layout/lProcess2"/>
    <dgm:cxn modelId="{FD96744A-9886-4149-AEB0-14711C52E23E}" type="presParOf" srcId="{FFB97EBC-C9FE-4432-A2C3-E9CA68541A36}" destId="{B7756450-F2F3-419D-9A2F-C30B7CF0BB3D}" srcOrd="0" destOrd="0" presId="urn:microsoft.com/office/officeart/2005/8/layout/lProcess2"/>
    <dgm:cxn modelId="{8D0CFE3B-D891-492E-A0A2-B32F6EDFB062}" type="presParOf" srcId="{B7756450-F2F3-419D-9A2F-C30B7CF0BB3D}" destId="{8BC0F1D0-5D4D-4C0F-9E99-F2134AD8F23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BE888F-F733-4B24-916F-6616BA8041AC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B402C5E-5E00-49E7-9B57-6AC850196D9D}">
      <dgm:prSet phldrT="[Text]" custT="1"/>
      <dgm:spPr/>
      <dgm:t>
        <a:bodyPr/>
        <a:lstStyle/>
        <a:p>
          <a:endParaRPr lang="en-US" sz="1800" b="1" dirty="0" smtClean="0">
            <a:effectLst/>
          </a:endParaRPr>
        </a:p>
        <a:p>
          <a:r>
            <a:rPr lang="en-US" sz="1800" b="1" dirty="0" smtClean="0">
              <a:effectLst/>
            </a:rPr>
            <a:t>Own / Chartering</a:t>
          </a:r>
        </a:p>
      </dgm:t>
    </dgm:pt>
    <dgm:pt modelId="{B178AF72-0E8B-4874-96F9-9A5EE71C7E0E}" type="parTrans" cxnId="{1E0FC50B-AC4C-4032-BFB2-E6C76FC881FB}">
      <dgm:prSet/>
      <dgm:spPr/>
      <dgm:t>
        <a:bodyPr/>
        <a:lstStyle/>
        <a:p>
          <a:endParaRPr lang="en-US" sz="1800"/>
        </a:p>
      </dgm:t>
    </dgm:pt>
    <dgm:pt modelId="{E79E750A-0EBF-4F32-A541-6BEC83E1CF26}" type="sibTrans" cxnId="{1E0FC50B-AC4C-4032-BFB2-E6C76FC881FB}">
      <dgm:prSet/>
      <dgm:spPr/>
      <dgm:t>
        <a:bodyPr/>
        <a:lstStyle/>
        <a:p>
          <a:endParaRPr lang="en-US" sz="1800"/>
        </a:p>
      </dgm:t>
    </dgm:pt>
    <dgm:pt modelId="{AA5E7B93-08B6-40EC-9644-1A83A4E753F0}">
      <dgm:prSet phldrT="[Text]" custT="1"/>
      <dgm:spPr/>
      <dgm:t>
        <a:bodyPr/>
        <a:lstStyle/>
        <a:p>
          <a:r>
            <a:rPr lang="en-US" sz="1600" b="1" i="1" dirty="0" smtClean="0">
              <a:solidFill>
                <a:srgbClr val="0000FF"/>
              </a:solidFill>
              <a:effectLst/>
              <a:sym typeface="Wingdings 2"/>
            </a:rPr>
            <a:t>Highly Possible</a:t>
          </a:r>
          <a:endParaRPr lang="en-US" sz="1600" dirty="0">
            <a:solidFill>
              <a:srgbClr val="C00000"/>
            </a:solidFill>
            <a:effectLst/>
          </a:endParaRPr>
        </a:p>
      </dgm:t>
    </dgm:pt>
    <dgm:pt modelId="{431AE374-72FD-4711-8AF9-344C9F0F9EC2}" type="parTrans" cxnId="{484775F9-2939-4930-B2EC-91B85ACC34C5}">
      <dgm:prSet/>
      <dgm:spPr/>
      <dgm:t>
        <a:bodyPr/>
        <a:lstStyle/>
        <a:p>
          <a:endParaRPr lang="en-US" sz="1800"/>
        </a:p>
      </dgm:t>
    </dgm:pt>
    <dgm:pt modelId="{AB81DD79-E2B2-4AE1-AE8A-6D66D1CC1034}" type="sibTrans" cxnId="{484775F9-2939-4930-B2EC-91B85ACC34C5}">
      <dgm:prSet/>
      <dgm:spPr/>
      <dgm:t>
        <a:bodyPr/>
        <a:lstStyle/>
        <a:p>
          <a:endParaRPr lang="en-US" sz="1800"/>
        </a:p>
      </dgm:t>
    </dgm:pt>
    <dgm:pt modelId="{A3FCBF30-8730-433B-93D4-B6ADCB44C31E}">
      <dgm:prSet phldrT="[Text]" custT="1"/>
      <dgm:spPr/>
      <dgm:t>
        <a:bodyPr/>
        <a:lstStyle/>
        <a:p>
          <a:endParaRPr lang="en-US" sz="500" b="1" dirty="0" smtClean="0">
            <a:effectLst/>
          </a:endParaRPr>
        </a:p>
        <a:p>
          <a:r>
            <a:rPr lang="en-US" sz="1800" b="1" dirty="0" smtClean="0">
              <a:effectLst/>
            </a:rPr>
            <a:t>Repairing</a:t>
          </a:r>
          <a:endParaRPr lang="en-US" sz="1800" b="1" dirty="0">
            <a:effectLst/>
          </a:endParaRPr>
        </a:p>
      </dgm:t>
    </dgm:pt>
    <dgm:pt modelId="{729F94C8-B761-41E2-B143-A1B77D8A74C4}" type="parTrans" cxnId="{98C9A63C-393B-4AEC-A832-6BFCD8502D7E}">
      <dgm:prSet/>
      <dgm:spPr/>
      <dgm:t>
        <a:bodyPr/>
        <a:lstStyle/>
        <a:p>
          <a:endParaRPr lang="en-US" sz="1800"/>
        </a:p>
      </dgm:t>
    </dgm:pt>
    <dgm:pt modelId="{0886A14F-4E90-4F3D-9A9E-B23DDAC315D2}" type="sibTrans" cxnId="{98C9A63C-393B-4AEC-A832-6BFCD8502D7E}">
      <dgm:prSet/>
      <dgm:spPr/>
      <dgm:t>
        <a:bodyPr/>
        <a:lstStyle/>
        <a:p>
          <a:endParaRPr lang="en-US" sz="1800"/>
        </a:p>
      </dgm:t>
    </dgm:pt>
    <dgm:pt modelId="{DC9519F8-73C5-4A01-A665-DDCF26BCE636}">
      <dgm:prSet phldrT="[Text]" phldr="1" custT="1"/>
      <dgm:spPr>
        <a:solidFill>
          <a:schemeClr val="bg1"/>
        </a:solidFill>
      </dgm:spPr>
      <dgm:t>
        <a:bodyPr/>
        <a:lstStyle/>
        <a:p>
          <a:endParaRPr lang="en-US" sz="1800" dirty="0"/>
        </a:p>
      </dgm:t>
    </dgm:pt>
    <dgm:pt modelId="{A7AE975A-93FD-4B11-94C0-81FC934AEB0C}" type="parTrans" cxnId="{1D599578-7619-43AF-AC72-4CA3ABF269E9}">
      <dgm:prSet/>
      <dgm:spPr/>
      <dgm:t>
        <a:bodyPr/>
        <a:lstStyle/>
        <a:p>
          <a:endParaRPr lang="en-US" sz="1800"/>
        </a:p>
      </dgm:t>
    </dgm:pt>
    <dgm:pt modelId="{77CA16FB-2E1D-4E46-A54B-8774EBDE8DFE}" type="sibTrans" cxnId="{1D599578-7619-43AF-AC72-4CA3ABF269E9}">
      <dgm:prSet/>
      <dgm:spPr/>
      <dgm:t>
        <a:bodyPr/>
        <a:lstStyle/>
        <a:p>
          <a:endParaRPr lang="en-US" sz="1800"/>
        </a:p>
      </dgm:t>
    </dgm:pt>
    <dgm:pt modelId="{011A7209-96C0-484F-B2FF-9C0225E8FB0A}">
      <dgm:prSet phldrT="[Text]" custT="1"/>
      <dgm:spPr/>
      <dgm:t>
        <a:bodyPr/>
        <a:lstStyle/>
        <a:p>
          <a:endParaRPr lang="en-US" sz="500" b="1" dirty="0" smtClean="0">
            <a:effectLst/>
          </a:endParaRPr>
        </a:p>
        <a:p>
          <a:r>
            <a:rPr lang="en-US" sz="1800" b="1" dirty="0" smtClean="0">
              <a:effectLst/>
            </a:rPr>
            <a:t>Building</a:t>
          </a:r>
          <a:endParaRPr lang="en-US" sz="1800" b="1" dirty="0">
            <a:effectLst/>
          </a:endParaRPr>
        </a:p>
      </dgm:t>
    </dgm:pt>
    <dgm:pt modelId="{CB8A3258-3DA0-45C4-8881-EC23F9B29D1D}" type="parTrans" cxnId="{76561334-84EF-4BB1-8766-2C438FEC80D2}">
      <dgm:prSet/>
      <dgm:spPr/>
      <dgm:t>
        <a:bodyPr/>
        <a:lstStyle/>
        <a:p>
          <a:endParaRPr lang="en-US" sz="1800"/>
        </a:p>
      </dgm:t>
    </dgm:pt>
    <dgm:pt modelId="{5D6375C9-A6CA-463B-99F8-6AFD6EE1148C}" type="sibTrans" cxnId="{76561334-84EF-4BB1-8766-2C438FEC80D2}">
      <dgm:prSet/>
      <dgm:spPr/>
      <dgm:t>
        <a:bodyPr/>
        <a:lstStyle/>
        <a:p>
          <a:endParaRPr lang="en-US" sz="1800"/>
        </a:p>
      </dgm:t>
    </dgm:pt>
    <dgm:pt modelId="{FBA324AA-5A54-46F1-B3DD-89CDE96F26B9}">
      <dgm:prSet phldrT="[Text]" custT="1"/>
      <dgm:spPr/>
      <dgm:t>
        <a:bodyPr/>
        <a:lstStyle/>
        <a:p>
          <a:r>
            <a:rPr lang="en-US" sz="1600" b="1" i="1" dirty="0" smtClean="0">
              <a:solidFill>
                <a:srgbClr val="0000FF"/>
              </a:solidFill>
              <a:effectLst/>
              <a:sym typeface="Wingdings 2"/>
            </a:rPr>
            <a:t>Highly Possible</a:t>
          </a:r>
          <a:endParaRPr lang="en-US" sz="1600" dirty="0"/>
        </a:p>
      </dgm:t>
    </dgm:pt>
    <dgm:pt modelId="{6E5CF8F4-8F3E-4C2D-AC12-C996D4435FB9}" type="parTrans" cxnId="{E1FEDD35-C46A-4A25-84B3-192A2E065025}">
      <dgm:prSet/>
      <dgm:spPr/>
      <dgm:t>
        <a:bodyPr/>
        <a:lstStyle/>
        <a:p>
          <a:endParaRPr lang="en-US" sz="1800"/>
        </a:p>
      </dgm:t>
    </dgm:pt>
    <dgm:pt modelId="{C9C529E4-6D3C-46B4-835A-C0C218E996D1}" type="sibTrans" cxnId="{E1FEDD35-C46A-4A25-84B3-192A2E065025}">
      <dgm:prSet/>
      <dgm:spPr/>
      <dgm:t>
        <a:bodyPr/>
        <a:lstStyle/>
        <a:p>
          <a:endParaRPr lang="en-US" sz="1800"/>
        </a:p>
      </dgm:t>
    </dgm:pt>
    <dgm:pt modelId="{BC1EC203-C255-4F3C-8DDE-9C9EB5E4AE07}">
      <dgm:prSet phldrT="[Text]" custT="1"/>
      <dgm:spPr/>
      <dgm:t>
        <a:bodyPr/>
        <a:lstStyle/>
        <a:p>
          <a:endParaRPr lang="en-US" sz="400" b="1" dirty="0" smtClean="0">
            <a:effectLst/>
          </a:endParaRPr>
        </a:p>
        <a:p>
          <a:r>
            <a:rPr lang="en-US" sz="1800" b="1" dirty="0" smtClean="0">
              <a:effectLst/>
            </a:rPr>
            <a:t>Husbanding</a:t>
          </a:r>
          <a:endParaRPr lang="en-US" sz="1800" b="1" dirty="0">
            <a:effectLst/>
          </a:endParaRPr>
        </a:p>
      </dgm:t>
    </dgm:pt>
    <dgm:pt modelId="{58E1488E-9676-4CD3-823D-4AF0F94FDE09}" type="parTrans" cxnId="{B1407082-B6C2-48CB-9DD1-C0B43A635EF4}">
      <dgm:prSet/>
      <dgm:spPr/>
      <dgm:t>
        <a:bodyPr/>
        <a:lstStyle/>
        <a:p>
          <a:endParaRPr lang="en-US" sz="1800"/>
        </a:p>
      </dgm:t>
    </dgm:pt>
    <dgm:pt modelId="{9C693C8E-B013-4097-B031-F3598422E332}" type="sibTrans" cxnId="{B1407082-B6C2-48CB-9DD1-C0B43A635EF4}">
      <dgm:prSet/>
      <dgm:spPr/>
      <dgm:t>
        <a:bodyPr/>
        <a:lstStyle/>
        <a:p>
          <a:endParaRPr lang="en-US" sz="1800"/>
        </a:p>
      </dgm:t>
    </dgm:pt>
    <dgm:pt modelId="{3E780F6A-9206-432F-91FE-DAE92EF27688}">
      <dgm:prSet phldrT="[Text]" custT="1"/>
      <dgm:spPr/>
      <dgm:t>
        <a:bodyPr/>
        <a:lstStyle/>
        <a:p>
          <a:r>
            <a:rPr lang="en-US" sz="4000" b="1" dirty="0" smtClean="0">
              <a:solidFill>
                <a:srgbClr val="0000FF"/>
              </a:solidFill>
              <a:effectLst/>
              <a:latin typeface="Wingdings 2" pitchFamily="18" charset="2"/>
              <a:sym typeface="Wingdings 2"/>
            </a:rPr>
            <a:t></a:t>
          </a:r>
          <a:endParaRPr lang="en-US" sz="4000" dirty="0"/>
        </a:p>
      </dgm:t>
    </dgm:pt>
    <dgm:pt modelId="{84BFDEDF-DAA2-4D07-BCBF-66FA855C56AC}" type="parTrans" cxnId="{0019DFB1-537A-48D5-8FE3-1DA34824F3DB}">
      <dgm:prSet/>
      <dgm:spPr/>
      <dgm:t>
        <a:bodyPr/>
        <a:lstStyle/>
        <a:p>
          <a:endParaRPr lang="en-US" sz="1800"/>
        </a:p>
      </dgm:t>
    </dgm:pt>
    <dgm:pt modelId="{C3BC7C92-5F04-4711-A9F4-F7F9EBE8389A}" type="sibTrans" cxnId="{0019DFB1-537A-48D5-8FE3-1DA34824F3DB}">
      <dgm:prSet/>
      <dgm:spPr/>
      <dgm:t>
        <a:bodyPr/>
        <a:lstStyle/>
        <a:p>
          <a:endParaRPr lang="en-US" sz="1800"/>
        </a:p>
      </dgm:t>
    </dgm:pt>
    <dgm:pt modelId="{840C6B8C-0B78-496F-8300-C0AD9655899A}" type="pres">
      <dgm:prSet presAssocID="{F7BE888F-F733-4B24-916F-6616BA8041A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8EAAE9-9827-47D4-8DC4-E4D445BEE34B}" type="pres">
      <dgm:prSet presAssocID="{6B402C5E-5E00-49E7-9B57-6AC850196D9D}" presName="compNode" presStyleCnt="0"/>
      <dgm:spPr/>
    </dgm:pt>
    <dgm:pt modelId="{16BB5D81-808E-4893-AE44-2821B8E0A203}" type="pres">
      <dgm:prSet presAssocID="{6B402C5E-5E00-49E7-9B57-6AC850196D9D}" presName="aNode" presStyleLbl="bgShp" presStyleIdx="0" presStyleCnt="4" custLinFactNeighborX="-61283" custLinFactNeighborY="-15000"/>
      <dgm:spPr/>
      <dgm:t>
        <a:bodyPr/>
        <a:lstStyle/>
        <a:p>
          <a:endParaRPr lang="en-US"/>
        </a:p>
      </dgm:t>
    </dgm:pt>
    <dgm:pt modelId="{97209E9E-E1A3-4726-BC4E-D8AA3270131B}" type="pres">
      <dgm:prSet presAssocID="{6B402C5E-5E00-49E7-9B57-6AC850196D9D}" presName="textNode" presStyleLbl="bgShp" presStyleIdx="0" presStyleCnt="4"/>
      <dgm:spPr/>
      <dgm:t>
        <a:bodyPr/>
        <a:lstStyle/>
        <a:p>
          <a:endParaRPr lang="en-US"/>
        </a:p>
      </dgm:t>
    </dgm:pt>
    <dgm:pt modelId="{B63B0F58-CA0E-4D6C-962B-822DE3C85CAD}" type="pres">
      <dgm:prSet presAssocID="{6B402C5E-5E00-49E7-9B57-6AC850196D9D}" presName="compChildNode" presStyleCnt="0"/>
      <dgm:spPr/>
    </dgm:pt>
    <dgm:pt modelId="{0990BEC6-33C1-4BFB-A7B5-F630F05297D8}" type="pres">
      <dgm:prSet presAssocID="{6B402C5E-5E00-49E7-9B57-6AC850196D9D}" presName="theInnerList" presStyleCnt="0"/>
      <dgm:spPr/>
    </dgm:pt>
    <dgm:pt modelId="{803081D2-605E-4636-BCA0-5AA5715D7FFB}" type="pres">
      <dgm:prSet presAssocID="{AA5E7B93-08B6-40EC-9644-1A83A4E753F0}" presName="childNode" presStyleLbl="node1" presStyleIdx="0" presStyleCnt="4" custScaleY="48046" custLinFactNeighborX="-597" custLinFactNeighborY="15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A701F-63CC-4EDB-BA5B-7C21B770E1D0}" type="pres">
      <dgm:prSet presAssocID="{6B402C5E-5E00-49E7-9B57-6AC850196D9D}" presName="aSpace" presStyleCnt="0"/>
      <dgm:spPr/>
    </dgm:pt>
    <dgm:pt modelId="{F9A9BCD1-81EB-4C29-82CD-A367407D0975}" type="pres">
      <dgm:prSet presAssocID="{BC1EC203-C255-4F3C-8DDE-9C9EB5E4AE07}" presName="compNode" presStyleCnt="0"/>
      <dgm:spPr/>
    </dgm:pt>
    <dgm:pt modelId="{A4B80BB9-05FB-417A-A583-95CF77163895}" type="pres">
      <dgm:prSet presAssocID="{BC1EC203-C255-4F3C-8DDE-9C9EB5E4AE07}" presName="aNode" presStyleLbl="bgShp" presStyleIdx="1" presStyleCnt="4"/>
      <dgm:spPr/>
      <dgm:t>
        <a:bodyPr/>
        <a:lstStyle/>
        <a:p>
          <a:endParaRPr lang="en-US"/>
        </a:p>
      </dgm:t>
    </dgm:pt>
    <dgm:pt modelId="{342293BF-1223-4518-8BF3-BEEF89A7E91F}" type="pres">
      <dgm:prSet presAssocID="{BC1EC203-C255-4F3C-8DDE-9C9EB5E4AE07}" presName="textNode" presStyleLbl="bgShp" presStyleIdx="1" presStyleCnt="4"/>
      <dgm:spPr/>
      <dgm:t>
        <a:bodyPr/>
        <a:lstStyle/>
        <a:p>
          <a:endParaRPr lang="en-US"/>
        </a:p>
      </dgm:t>
    </dgm:pt>
    <dgm:pt modelId="{3ADB6049-AEFF-43F5-AC8E-B3332020002F}" type="pres">
      <dgm:prSet presAssocID="{BC1EC203-C255-4F3C-8DDE-9C9EB5E4AE07}" presName="compChildNode" presStyleCnt="0"/>
      <dgm:spPr/>
    </dgm:pt>
    <dgm:pt modelId="{0768689C-ABFB-4888-9F6D-F0EF8C4D62C0}" type="pres">
      <dgm:prSet presAssocID="{BC1EC203-C255-4F3C-8DDE-9C9EB5E4AE07}" presName="theInnerList" presStyleCnt="0"/>
      <dgm:spPr/>
    </dgm:pt>
    <dgm:pt modelId="{976B3D68-6E32-4B29-AD17-5B36A696E1CD}" type="pres">
      <dgm:prSet presAssocID="{3E780F6A-9206-432F-91FE-DAE92EF27688}" presName="childNode" presStyleLbl="node1" presStyleIdx="1" presStyleCnt="4" custScaleY="48046" custLinFactNeighborX="-597" custLinFactNeighborY="15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83F4E-1BE7-4205-948E-3507AE2D62C6}" type="pres">
      <dgm:prSet presAssocID="{BC1EC203-C255-4F3C-8DDE-9C9EB5E4AE07}" presName="aSpace" presStyleCnt="0"/>
      <dgm:spPr/>
    </dgm:pt>
    <dgm:pt modelId="{E0574529-5761-419F-AE3F-4676E39C5F26}" type="pres">
      <dgm:prSet presAssocID="{A3FCBF30-8730-433B-93D4-B6ADCB44C31E}" presName="compNode" presStyleCnt="0"/>
      <dgm:spPr/>
    </dgm:pt>
    <dgm:pt modelId="{F4B5A6C8-A873-4CD7-BF0B-4F700BE8A740}" type="pres">
      <dgm:prSet presAssocID="{A3FCBF30-8730-433B-93D4-B6ADCB44C31E}" presName="aNode" presStyleLbl="bgShp" presStyleIdx="2" presStyleCnt="4"/>
      <dgm:spPr/>
      <dgm:t>
        <a:bodyPr/>
        <a:lstStyle/>
        <a:p>
          <a:endParaRPr lang="en-US"/>
        </a:p>
      </dgm:t>
    </dgm:pt>
    <dgm:pt modelId="{F8F65AEC-C5A8-4669-8784-94162024E918}" type="pres">
      <dgm:prSet presAssocID="{A3FCBF30-8730-433B-93D4-B6ADCB44C31E}" presName="textNode" presStyleLbl="bgShp" presStyleIdx="2" presStyleCnt="4"/>
      <dgm:spPr/>
      <dgm:t>
        <a:bodyPr/>
        <a:lstStyle/>
        <a:p>
          <a:endParaRPr lang="en-US"/>
        </a:p>
      </dgm:t>
    </dgm:pt>
    <dgm:pt modelId="{9BDDD6CA-48FE-45F1-AEAA-D1A248E8AA8C}" type="pres">
      <dgm:prSet presAssocID="{A3FCBF30-8730-433B-93D4-B6ADCB44C31E}" presName="compChildNode" presStyleCnt="0"/>
      <dgm:spPr/>
    </dgm:pt>
    <dgm:pt modelId="{7A755961-6D30-43F3-9D80-0F4DBE209C37}" type="pres">
      <dgm:prSet presAssocID="{A3FCBF30-8730-433B-93D4-B6ADCB44C31E}" presName="theInnerList" presStyleCnt="0"/>
      <dgm:spPr/>
    </dgm:pt>
    <dgm:pt modelId="{DE05F9A6-AEC7-4BF8-BDE6-C539BCD7BE10}" type="pres">
      <dgm:prSet presAssocID="{DC9519F8-73C5-4A01-A665-DDCF26BCE636}" presName="childNode" presStyleLbl="node1" presStyleIdx="2" presStyleCnt="4" custScaleY="48046" custLinFactNeighborX="-597" custLinFactNeighborY="15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28FAC-133F-4803-9F43-20AEB0E85578}" type="pres">
      <dgm:prSet presAssocID="{A3FCBF30-8730-433B-93D4-B6ADCB44C31E}" presName="aSpace" presStyleCnt="0"/>
      <dgm:spPr/>
    </dgm:pt>
    <dgm:pt modelId="{B7A058D1-FEDA-47AB-A0DC-C9987D261644}" type="pres">
      <dgm:prSet presAssocID="{011A7209-96C0-484F-B2FF-9C0225E8FB0A}" presName="compNode" presStyleCnt="0"/>
      <dgm:spPr/>
    </dgm:pt>
    <dgm:pt modelId="{597E35A8-1FC3-45DD-8329-154962A802AC}" type="pres">
      <dgm:prSet presAssocID="{011A7209-96C0-484F-B2FF-9C0225E8FB0A}" presName="aNode" presStyleLbl="bgShp" presStyleIdx="3" presStyleCnt="4"/>
      <dgm:spPr/>
      <dgm:t>
        <a:bodyPr/>
        <a:lstStyle/>
        <a:p>
          <a:endParaRPr lang="en-US"/>
        </a:p>
      </dgm:t>
    </dgm:pt>
    <dgm:pt modelId="{FBB97403-734C-4941-8474-182683795BF3}" type="pres">
      <dgm:prSet presAssocID="{011A7209-96C0-484F-B2FF-9C0225E8FB0A}" presName="textNode" presStyleLbl="bgShp" presStyleIdx="3" presStyleCnt="4"/>
      <dgm:spPr/>
      <dgm:t>
        <a:bodyPr/>
        <a:lstStyle/>
        <a:p>
          <a:endParaRPr lang="en-US"/>
        </a:p>
      </dgm:t>
    </dgm:pt>
    <dgm:pt modelId="{FFB97EBC-C9FE-4432-A2C3-E9CA68541A36}" type="pres">
      <dgm:prSet presAssocID="{011A7209-96C0-484F-B2FF-9C0225E8FB0A}" presName="compChildNode" presStyleCnt="0"/>
      <dgm:spPr/>
    </dgm:pt>
    <dgm:pt modelId="{B7756450-F2F3-419D-9A2F-C30B7CF0BB3D}" type="pres">
      <dgm:prSet presAssocID="{011A7209-96C0-484F-B2FF-9C0225E8FB0A}" presName="theInnerList" presStyleCnt="0"/>
      <dgm:spPr/>
    </dgm:pt>
    <dgm:pt modelId="{8BC0F1D0-5D4D-4C0F-9E99-F2134AD8F23B}" type="pres">
      <dgm:prSet presAssocID="{FBA324AA-5A54-46F1-B3DD-89CDE96F26B9}" presName="childNode" presStyleLbl="node1" presStyleIdx="3" presStyleCnt="4" custScaleY="48046" custLinFactNeighborX="-597" custLinFactNeighborY="15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C9A63C-393B-4AEC-A832-6BFCD8502D7E}" srcId="{F7BE888F-F733-4B24-916F-6616BA8041AC}" destId="{A3FCBF30-8730-433B-93D4-B6ADCB44C31E}" srcOrd="2" destOrd="0" parTransId="{729F94C8-B761-41E2-B143-A1B77D8A74C4}" sibTransId="{0886A14F-4E90-4F3D-9A9E-B23DDAC315D2}"/>
    <dgm:cxn modelId="{E1FEDD35-C46A-4A25-84B3-192A2E065025}" srcId="{011A7209-96C0-484F-B2FF-9C0225E8FB0A}" destId="{FBA324AA-5A54-46F1-B3DD-89CDE96F26B9}" srcOrd="0" destOrd="0" parTransId="{6E5CF8F4-8F3E-4C2D-AC12-C996D4435FB9}" sibTransId="{C9C529E4-6D3C-46B4-835A-C0C218E996D1}"/>
    <dgm:cxn modelId="{484775F9-2939-4930-B2EC-91B85ACC34C5}" srcId="{6B402C5E-5E00-49E7-9B57-6AC850196D9D}" destId="{AA5E7B93-08B6-40EC-9644-1A83A4E753F0}" srcOrd="0" destOrd="0" parTransId="{431AE374-72FD-4711-8AF9-344C9F0F9EC2}" sibTransId="{AB81DD79-E2B2-4AE1-AE8A-6D66D1CC1034}"/>
    <dgm:cxn modelId="{76561334-84EF-4BB1-8766-2C438FEC80D2}" srcId="{F7BE888F-F733-4B24-916F-6616BA8041AC}" destId="{011A7209-96C0-484F-B2FF-9C0225E8FB0A}" srcOrd="3" destOrd="0" parTransId="{CB8A3258-3DA0-45C4-8881-EC23F9B29D1D}" sibTransId="{5D6375C9-A6CA-463B-99F8-6AFD6EE1148C}"/>
    <dgm:cxn modelId="{1D599578-7619-43AF-AC72-4CA3ABF269E9}" srcId="{A3FCBF30-8730-433B-93D4-B6ADCB44C31E}" destId="{DC9519F8-73C5-4A01-A665-DDCF26BCE636}" srcOrd="0" destOrd="0" parTransId="{A7AE975A-93FD-4B11-94C0-81FC934AEB0C}" sibTransId="{77CA16FB-2E1D-4E46-A54B-8774EBDE8DFE}"/>
    <dgm:cxn modelId="{A99B96D1-92F7-4779-A531-8C570474C04E}" type="presOf" srcId="{6B402C5E-5E00-49E7-9B57-6AC850196D9D}" destId="{97209E9E-E1A3-4726-BC4E-D8AA3270131B}" srcOrd="1" destOrd="0" presId="urn:microsoft.com/office/officeart/2005/8/layout/lProcess2"/>
    <dgm:cxn modelId="{A6EC244A-9C17-42E0-88DA-4965BAF02D08}" type="presOf" srcId="{AA5E7B93-08B6-40EC-9644-1A83A4E753F0}" destId="{803081D2-605E-4636-BCA0-5AA5715D7FFB}" srcOrd="0" destOrd="0" presId="urn:microsoft.com/office/officeart/2005/8/layout/lProcess2"/>
    <dgm:cxn modelId="{16F5CE60-B688-4DD6-9184-F68CC08BA5BE}" type="presOf" srcId="{011A7209-96C0-484F-B2FF-9C0225E8FB0A}" destId="{597E35A8-1FC3-45DD-8329-154962A802AC}" srcOrd="0" destOrd="0" presId="urn:microsoft.com/office/officeart/2005/8/layout/lProcess2"/>
    <dgm:cxn modelId="{BEF8765E-A11A-44DA-912C-43358AD9FCB2}" type="presOf" srcId="{F7BE888F-F733-4B24-916F-6616BA8041AC}" destId="{840C6B8C-0B78-496F-8300-C0AD9655899A}" srcOrd="0" destOrd="0" presId="urn:microsoft.com/office/officeart/2005/8/layout/lProcess2"/>
    <dgm:cxn modelId="{1D725528-235E-4458-97F0-4720110616BD}" type="presOf" srcId="{FBA324AA-5A54-46F1-B3DD-89CDE96F26B9}" destId="{8BC0F1D0-5D4D-4C0F-9E99-F2134AD8F23B}" srcOrd="0" destOrd="0" presId="urn:microsoft.com/office/officeart/2005/8/layout/lProcess2"/>
    <dgm:cxn modelId="{0019DFB1-537A-48D5-8FE3-1DA34824F3DB}" srcId="{BC1EC203-C255-4F3C-8DDE-9C9EB5E4AE07}" destId="{3E780F6A-9206-432F-91FE-DAE92EF27688}" srcOrd="0" destOrd="0" parTransId="{84BFDEDF-DAA2-4D07-BCBF-66FA855C56AC}" sibTransId="{C3BC7C92-5F04-4711-A9F4-F7F9EBE8389A}"/>
    <dgm:cxn modelId="{1E0FC50B-AC4C-4032-BFB2-E6C76FC881FB}" srcId="{F7BE888F-F733-4B24-916F-6616BA8041AC}" destId="{6B402C5E-5E00-49E7-9B57-6AC850196D9D}" srcOrd="0" destOrd="0" parTransId="{B178AF72-0E8B-4874-96F9-9A5EE71C7E0E}" sibTransId="{E79E750A-0EBF-4F32-A541-6BEC83E1CF26}"/>
    <dgm:cxn modelId="{EE8D42A6-4CB7-45AE-82BB-76C3647E0681}" type="presOf" srcId="{A3FCBF30-8730-433B-93D4-B6ADCB44C31E}" destId="{F4B5A6C8-A873-4CD7-BF0B-4F700BE8A740}" srcOrd="0" destOrd="0" presId="urn:microsoft.com/office/officeart/2005/8/layout/lProcess2"/>
    <dgm:cxn modelId="{8F03E8A5-651D-4CF8-BEC8-B497F52C8D9C}" type="presOf" srcId="{BC1EC203-C255-4F3C-8DDE-9C9EB5E4AE07}" destId="{A4B80BB9-05FB-417A-A583-95CF77163895}" srcOrd="0" destOrd="0" presId="urn:microsoft.com/office/officeart/2005/8/layout/lProcess2"/>
    <dgm:cxn modelId="{3BD15825-3343-4321-9A54-709711F11BE7}" type="presOf" srcId="{3E780F6A-9206-432F-91FE-DAE92EF27688}" destId="{976B3D68-6E32-4B29-AD17-5B36A696E1CD}" srcOrd="0" destOrd="0" presId="urn:microsoft.com/office/officeart/2005/8/layout/lProcess2"/>
    <dgm:cxn modelId="{7F050F3C-39F9-4F3D-96A0-CD6A73184BB9}" type="presOf" srcId="{011A7209-96C0-484F-B2FF-9C0225E8FB0A}" destId="{FBB97403-734C-4941-8474-182683795BF3}" srcOrd="1" destOrd="0" presId="urn:microsoft.com/office/officeart/2005/8/layout/lProcess2"/>
    <dgm:cxn modelId="{AA17A7D0-76AA-4FFD-9D7C-C35D8CA9ADA2}" type="presOf" srcId="{6B402C5E-5E00-49E7-9B57-6AC850196D9D}" destId="{16BB5D81-808E-4893-AE44-2821B8E0A203}" srcOrd="0" destOrd="0" presId="urn:microsoft.com/office/officeart/2005/8/layout/lProcess2"/>
    <dgm:cxn modelId="{68C5C0AA-367C-473A-9249-4319B20D01E8}" type="presOf" srcId="{DC9519F8-73C5-4A01-A665-DDCF26BCE636}" destId="{DE05F9A6-AEC7-4BF8-BDE6-C539BCD7BE10}" srcOrd="0" destOrd="0" presId="urn:microsoft.com/office/officeart/2005/8/layout/lProcess2"/>
    <dgm:cxn modelId="{B1407082-B6C2-48CB-9DD1-C0B43A635EF4}" srcId="{F7BE888F-F733-4B24-916F-6616BA8041AC}" destId="{BC1EC203-C255-4F3C-8DDE-9C9EB5E4AE07}" srcOrd="1" destOrd="0" parTransId="{58E1488E-9676-4CD3-823D-4AF0F94FDE09}" sibTransId="{9C693C8E-B013-4097-B031-F3598422E332}"/>
    <dgm:cxn modelId="{10DF16E0-A2A7-4377-B6A2-E23E1C771F38}" type="presOf" srcId="{BC1EC203-C255-4F3C-8DDE-9C9EB5E4AE07}" destId="{342293BF-1223-4518-8BF3-BEEF89A7E91F}" srcOrd="1" destOrd="0" presId="urn:microsoft.com/office/officeart/2005/8/layout/lProcess2"/>
    <dgm:cxn modelId="{64F0B5B4-0409-4E5F-8B47-6AD7AA14EFD3}" type="presOf" srcId="{A3FCBF30-8730-433B-93D4-B6ADCB44C31E}" destId="{F8F65AEC-C5A8-4669-8784-94162024E918}" srcOrd="1" destOrd="0" presId="urn:microsoft.com/office/officeart/2005/8/layout/lProcess2"/>
    <dgm:cxn modelId="{DE8A82C0-893F-4929-835C-0116829F70FB}" type="presParOf" srcId="{840C6B8C-0B78-496F-8300-C0AD9655899A}" destId="{C78EAAE9-9827-47D4-8DC4-E4D445BEE34B}" srcOrd="0" destOrd="0" presId="urn:microsoft.com/office/officeart/2005/8/layout/lProcess2"/>
    <dgm:cxn modelId="{2DCE73B1-56A5-41B7-BF50-22B66B2AF994}" type="presParOf" srcId="{C78EAAE9-9827-47D4-8DC4-E4D445BEE34B}" destId="{16BB5D81-808E-4893-AE44-2821B8E0A203}" srcOrd="0" destOrd="0" presId="urn:microsoft.com/office/officeart/2005/8/layout/lProcess2"/>
    <dgm:cxn modelId="{71940169-6F66-45BD-90FF-0E9C0F4961CF}" type="presParOf" srcId="{C78EAAE9-9827-47D4-8DC4-E4D445BEE34B}" destId="{97209E9E-E1A3-4726-BC4E-D8AA3270131B}" srcOrd="1" destOrd="0" presId="urn:microsoft.com/office/officeart/2005/8/layout/lProcess2"/>
    <dgm:cxn modelId="{FCF400DE-84F8-40ED-8281-A1383435F74D}" type="presParOf" srcId="{C78EAAE9-9827-47D4-8DC4-E4D445BEE34B}" destId="{B63B0F58-CA0E-4D6C-962B-822DE3C85CAD}" srcOrd="2" destOrd="0" presId="urn:microsoft.com/office/officeart/2005/8/layout/lProcess2"/>
    <dgm:cxn modelId="{722B7F08-6C26-448E-A64B-A6C097A632A9}" type="presParOf" srcId="{B63B0F58-CA0E-4D6C-962B-822DE3C85CAD}" destId="{0990BEC6-33C1-4BFB-A7B5-F630F05297D8}" srcOrd="0" destOrd="0" presId="urn:microsoft.com/office/officeart/2005/8/layout/lProcess2"/>
    <dgm:cxn modelId="{9415B0F5-A598-4F59-9236-07D2C9BB9A37}" type="presParOf" srcId="{0990BEC6-33C1-4BFB-A7B5-F630F05297D8}" destId="{803081D2-605E-4636-BCA0-5AA5715D7FFB}" srcOrd="0" destOrd="0" presId="urn:microsoft.com/office/officeart/2005/8/layout/lProcess2"/>
    <dgm:cxn modelId="{B37334E5-B4E2-4C16-B247-745F59A2A1B6}" type="presParOf" srcId="{840C6B8C-0B78-496F-8300-C0AD9655899A}" destId="{7D9A701F-63CC-4EDB-BA5B-7C21B770E1D0}" srcOrd="1" destOrd="0" presId="urn:microsoft.com/office/officeart/2005/8/layout/lProcess2"/>
    <dgm:cxn modelId="{DDE6D402-CAE2-4F62-8E06-0D6592BCB55E}" type="presParOf" srcId="{840C6B8C-0B78-496F-8300-C0AD9655899A}" destId="{F9A9BCD1-81EB-4C29-82CD-A367407D0975}" srcOrd="2" destOrd="0" presId="urn:microsoft.com/office/officeart/2005/8/layout/lProcess2"/>
    <dgm:cxn modelId="{394C931D-DFE6-4D75-88BD-A1C2FDF718BA}" type="presParOf" srcId="{F9A9BCD1-81EB-4C29-82CD-A367407D0975}" destId="{A4B80BB9-05FB-417A-A583-95CF77163895}" srcOrd="0" destOrd="0" presId="urn:microsoft.com/office/officeart/2005/8/layout/lProcess2"/>
    <dgm:cxn modelId="{0816E4F1-582A-45E1-8A5E-354EF5E59B5A}" type="presParOf" srcId="{F9A9BCD1-81EB-4C29-82CD-A367407D0975}" destId="{342293BF-1223-4518-8BF3-BEEF89A7E91F}" srcOrd="1" destOrd="0" presId="urn:microsoft.com/office/officeart/2005/8/layout/lProcess2"/>
    <dgm:cxn modelId="{613B83F0-68EB-48F0-BA7D-F3EEAEED3EC2}" type="presParOf" srcId="{F9A9BCD1-81EB-4C29-82CD-A367407D0975}" destId="{3ADB6049-AEFF-43F5-AC8E-B3332020002F}" srcOrd="2" destOrd="0" presId="urn:microsoft.com/office/officeart/2005/8/layout/lProcess2"/>
    <dgm:cxn modelId="{C46111A9-96A5-4410-8899-D6EA20B07582}" type="presParOf" srcId="{3ADB6049-AEFF-43F5-AC8E-B3332020002F}" destId="{0768689C-ABFB-4888-9F6D-F0EF8C4D62C0}" srcOrd="0" destOrd="0" presId="urn:microsoft.com/office/officeart/2005/8/layout/lProcess2"/>
    <dgm:cxn modelId="{8EECDDDB-0132-4E6E-9A86-1E532A2721A8}" type="presParOf" srcId="{0768689C-ABFB-4888-9F6D-F0EF8C4D62C0}" destId="{976B3D68-6E32-4B29-AD17-5B36A696E1CD}" srcOrd="0" destOrd="0" presId="urn:microsoft.com/office/officeart/2005/8/layout/lProcess2"/>
    <dgm:cxn modelId="{8DDEF921-F82B-4364-B672-EAA4336D9C7D}" type="presParOf" srcId="{840C6B8C-0B78-496F-8300-C0AD9655899A}" destId="{82983F4E-1BE7-4205-948E-3507AE2D62C6}" srcOrd="3" destOrd="0" presId="urn:microsoft.com/office/officeart/2005/8/layout/lProcess2"/>
    <dgm:cxn modelId="{C6381D1C-6A01-47A1-94D1-3FA91822D3DF}" type="presParOf" srcId="{840C6B8C-0B78-496F-8300-C0AD9655899A}" destId="{E0574529-5761-419F-AE3F-4676E39C5F26}" srcOrd="4" destOrd="0" presId="urn:microsoft.com/office/officeart/2005/8/layout/lProcess2"/>
    <dgm:cxn modelId="{675FA000-078F-4A1B-92C0-EB4B3E4F28F9}" type="presParOf" srcId="{E0574529-5761-419F-AE3F-4676E39C5F26}" destId="{F4B5A6C8-A873-4CD7-BF0B-4F700BE8A740}" srcOrd="0" destOrd="0" presId="urn:microsoft.com/office/officeart/2005/8/layout/lProcess2"/>
    <dgm:cxn modelId="{E35EAE6F-1343-4649-B8BD-AD7B90192BDB}" type="presParOf" srcId="{E0574529-5761-419F-AE3F-4676E39C5F26}" destId="{F8F65AEC-C5A8-4669-8784-94162024E918}" srcOrd="1" destOrd="0" presId="urn:microsoft.com/office/officeart/2005/8/layout/lProcess2"/>
    <dgm:cxn modelId="{4036B782-5952-460E-8CC6-C635CB998E17}" type="presParOf" srcId="{E0574529-5761-419F-AE3F-4676E39C5F26}" destId="{9BDDD6CA-48FE-45F1-AEAA-D1A248E8AA8C}" srcOrd="2" destOrd="0" presId="urn:microsoft.com/office/officeart/2005/8/layout/lProcess2"/>
    <dgm:cxn modelId="{FF1429FC-3F7E-4D9D-8AF6-747DCD645F7B}" type="presParOf" srcId="{9BDDD6CA-48FE-45F1-AEAA-D1A248E8AA8C}" destId="{7A755961-6D30-43F3-9D80-0F4DBE209C37}" srcOrd="0" destOrd="0" presId="urn:microsoft.com/office/officeart/2005/8/layout/lProcess2"/>
    <dgm:cxn modelId="{B3ADF810-CD14-4699-B5DE-5348EAD809B4}" type="presParOf" srcId="{7A755961-6D30-43F3-9D80-0F4DBE209C37}" destId="{DE05F9A6-AEC7-4BF8-BDE6-C539BCD7BE10}" srcOrd="0" destOrd="0" presId="urn:microsoft.com/office/officeart/2005/8/layout/lProcess2"/>
    <dgm:cxn modelId="{C9478935-264D-45C5-9E06-9BA4FD49F53B}" type="presParOf" srcId="{840C6B8C-0B78-496F-8300-C0AD9655899A}" destId="{5D328FAC-133F-4803-9F43-20AEB0E85578}" srcOrd="5" destOrd="0" presId="urn:microsoft.com/office/officeart/2005/8/layout/lProcess2"/>
    <dgm:cxn modelId="{D898E8E1-294D-4818-846C-FD8279637300}" type="presParOf" srcId="{840C6B8C-0B78-496F-8300-C0AD9655899A}" destId="{B7A058D1-FEDA-47AB-A0DC-C9987D261644}" srcOrd="6" destOrd="0" presId="urn:microsoft.com/office/officeart/2005/8/layout/lProcess2"/>
    <dgm:cxn modelId="{B8E74BB1-6D30-4EC6-894D-37377E3CDF86}" type="presParOf" srcId="{B7A058D1-FEDA-47AB-A0DC-C9987D261644}" destId="{597E35A8-1FC3-45DD-8329-154962A802AC}" srcOrd="0" destOrd="0" presId="urn:microsoft.com/office/officeart/2005/8/layout/lProcess2"/>
    <dgm:cxn modelId="{DE948483-FB05-4BCD-B504-97D4E3CA796B}" type="presParOf" srcId="{B7A058D1-FEDA-47AB-A0DC-C9987D261644}" destId="{FBB97403-734C-4941-8474-182683795BF3}" srcOrd="1" destOrd="0" presId="urn:microsoft.com/office/officeart/2005/8/layout/lProcess2"/>
    <dgm:cxn modelId="{90E097AE-15E2-41CE-9F96-B9A7865FE78D}" type="presParOf" srcId="{B7A058D1-FEDA-47AB-A0DC-C9987D261644}" destId="{FFB97EBC-C9FE-4432-A2C3-E9CA68541A36}" srcOrd="2" destOrd="0" presId="urn:microsoft.com/office/officeart/2005/8/layout/lProcess2"/>
    <dgm:cxn modelId="{1A9766B5-F2DA-4E1C-BAD4-1E69ED95282E}" type="presParOf" srcId="{FFB97EBC-C9FE-4432-A2C3-E9CA68541A36}" destId="{B7756450-F2F3-419D-9A2F-C30B7CF0BB3D}" srcOrd="0" destOrd="0" presId="urn:microsoft.com/office/officeart/2005/8/layout/lProcess2"/>
    <dgm:cxn modelId="{07E09BEF-B447-4C4B-992A-375A5FFDE500}" type="presParOf" srcId="{B7756450-F2F3-419D-9A2F-C30B7CF0BB3D}" destId="{8BC0F1D0-5D4D-4C0F-9E99-F2134AD8F23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BE888F-F733-4B24-916F-6616BA8041AC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3FCBF30-8730-433B-93D4-B6ADCB44C31E}">
      <dgm:prSet phldrT="[Text]" custT="1"/>
      <dgm:spPr/>
      <dgm:t>
        <a:bodyPr/>
        <a:lstStyle/>
        <a:p>
          <a:r>
            <a:rPr lang="en-US" sz="1800" dirty="0" smtClean="0"/>
            <a:t> </a:t>
          </a:r>
          <a:endParaRPr lang="en-US" sz="1800" dirty="0"/>
        </a:p>
      </dgm:t>
    </dgm:pt>
    <dgm:pt modelId="{729F94C8-B761-41E2-B143-A1B77D8A74C4}" type="parTrans" cxnId="{98C9A63C-393B-4AEC-A832-6BFCD8502D7E}">
      <dgm:prSet/>
      <dgm:spPr/>
      <dgm:t>
        <a:bodyPr/>
        <a:lstStyle/>
        <a:p>
          <a:endParaRPr lang="en-US" sz="1800"/>
        </a:p>
      </dgm:t>
    </dgm:pt>
    <dgm:pt modelId="{0886A14F-4E90-4F3D-9A9E-B23DDAC315D2}" type="sibTrans" cxnId="{98C9A63C-393B-4AEC-A832-6BFCD8502D7E}">
      <dgm:prSet/>
      <dgm:spPr/>
      <dgm:t>
        <a:bodyPr/>
        <a:lstStyle/>
        <a:p>
          <a:endParaRPr lang="en-US" sz="1800"/>
        </a:p>
      </dgm:t>
    </dgm:pt>
    <dgm:pt modelId="{DC9519F8-73C5-4A01-A665-DDCF26BCE636}">
      <dgm:prSet phldrT="[Text]" phldr="1" custT="1"/>
      <dgm:spPr/>
      <dgm:t>
        <a:bodyPr/>
        <a:lstStyle/>
        <a:p>
          <a:endParaRPr lang="en-US" sz="1800" dirty="0"/>
        </a:p>
      </dgm:t>
    </dgm:pt>
    <dgm:pt modelId="{A7AE975A-93FD-4B11-94C0-81FC934AEB0C}" type="parTrans" cxnId="{1D599578-7619-43AF-AC72-4CA3ABF269E9}">
      <dgm:prSet/>
      <dgm:spPr/>
      <dgm:t>
        <a:bodyPr/>
        <a:lstStyle/>
        <a:p>
          <a:endParaRPr lang="en-US" sz="1800"/>
        </a:p>
      </dgm:t>
    </dgm:pt>
    <dgm:pt modelId="{77CA16FB-2E1D-4E46-A54B-8774EBDE8DFE}" type="sibTrans" cxnId="{1D599578-7619-43AF-AC72-4CA3ABF269E9}">
      <dgm:prSet/>
      <dgm:spPr/>
      <dgm:t>
        <a:bodyPr/>
        <a:lstStyle/>
        <a:p>
          <a:endParaRPr lang="en-US" sz="1800"/>
        </a:p>
      </dgm:t>
    </dgm:pt>
    <dgm:pt modelId="{011A7209-96C0-484F-B2FF-9C0225E8FB0A}">
      <dgm:prSet phldrT="[Text]" custT="1"/>
      <dgm:spPr/>
      <dgm:t>
        <a:bodyPr/>
        <a:lstStyle/>
        <a:p>
          <a:r>
            <a:rPr lang="en-US" sz="1800" dirty="0" smtClean="0"/>
            <a:t> </a:t>
          </a:r>
          <a:endParaRPr lang="en-US" sz="1800" dirty="0"/>
        </a:p>
      </dgm:t>
    </dgm:pt>
    <dgm:pt modelId="{CB8A3258-3DA0-45C4-8881-EC23F9B29D1D}" type="parTrans" cxnId="{76561334-84EF-4BB1-8766-2C438FEC80D2}">
      <dgm:prSet/>
      <dgm:spPr/>
      <dgm:t>
        <a:bodyPr/>
        <a:lstStyle/>
        <a:p>
          <a:endParaRPr lang="en-US" sz="1800"/>
        </a:p>
      </dgm:t>
    </dgm:pt>
    <dgm:pt modelId="{5D6375C9-A6CA-463B-99F8-6AFD6EE1148C}" type="sibTrans" cxnId="{76561334-84EF-4BB1-8766-2C438FEC80D2}">
      <dgm:prSet/>
      <dgm:spPr/>
      <dgm:t>
        <a:bodyPr/>
        <a:lstStyle/>
        <a:p>
          <a:endParaRPr lang="en-US" sz="1800"/>
        </a:p>
      </dgm:t>
    </dgm:pt>
    <dgm:pt modelId="{FBA324AA-5A54-46F1-B3DD-89CDE96F26B9}">
      <dgm:prSet phldrT="[Text]" custT="1"/>
      <dgm:spPr/>
      <dgm:t>
        <a:bodyPr/>
        <a:lstStyle/>
        <a:p>
          <a:r>
            <a:rPr lang="en-US" sz="1600" b="1" i="1" dirty="0" smtClean="0">
              <a:solidFill>
                <a:srgbClr val="0000FF"/>
              </a:solidFill>
              <a:effectLst/>
              <a:sym typeface="Wingdings 2"/>
            </a:rPr>
            <a:t>Partially Possible</a:t>
          </a:r>
          <a:endParaRPr lang="en-US" sz="1600" dirty="0"/>
        </a:p>
      </dgm:t>
    </dgm:pt>
    <dgm:pt modelId="{6E5CF8F4-8F3E-4C2D-AC12-C996D4435FB9}" type="parTrans" cxnId="{E1FEDD35-C46A-4A25-84B3-192A2E065025}">
      <dgm:prSet/>
      <dgm:spPr/>
      <dgm:t>
        <a:bodyPr/>
        <a:lstStyle/>
        <a:p>
          <a:endParaRPr lang="en-US" sz="1800"/>
        </a:p>
      </dgm:t>
    </dgm:pt>
    <dgm:pt modelId="{C9C529E4-6D3C-46B4-835A-C0C218E996D1}" type="sibTrans" cxnId="{E1FEDD35-C46A-4A25-84B3-192A2E065025}">
      <dgm:prSet/>
      <dgm:spPr/>
      <dgm:t>
        <a:bodyPr/>
        <a:lstStyle/>
        <a:p>
          <a:endParaRPr lang="en-US" sz="1800"/>
        </a:p>
      </dgm:t>
    </dgm:pt>
    <dgm:pt modelId="{BC1EC203-C255-4F3C-8DDE-9C9EB5E4AE07}">
      <dgm:prSet phldrT="[Text]" custT="1"/>
      <dgm:spPr/>
      <dgm:t>
        <a:bodyPr/>
        <a:lstStyle/>
        <a:p>
          <a:r>
            <a:rPr lang="en-US" sz="1800" dirty="0" smtClean="0"/>
            <a:t> </a:t>
          </a:r>
          <a:endParaRPr lang="en-US" sz="1800" dirty="0"/>
        </a:p>
      </dgm:t>
    </dgm:pt>
    <dgm:pt modelId="{58E1488E-9676-4CD3-823D-4AF0F94FDE09}" type="parTrans" cxnId="{B1407082-B6C2-48CB-9DD1-C0B43A635EF4}">
      <dgm:prSet/>
      <dgm:spPr/>
      <dgm:t>
        <a:bodyPr/>
        <a:lstStyle/>
        <a:p>
          <a:endParaRPr lang="en-US" sz="1800"/>
        </a:p>
      </dgm:t>
    </dgm:pt>
    <dgm:pt modelId="{9C693C8E-B013-4097-B031-F3598422E332}" type="sibTrans" cxnId="{B1407082-B6C2-48CB-9DD1-C0B43A635EF4}">
      <dgm:prSet/>
      <dgm:spPr/>
      <dgm:t>
        <a:bodyPr/>
        <a:lstStyle/>
        <a:p>
          <a:endParaRPr lang="en-US" sz="1800"/>
        </a:p>
      </dgm:t>
    </dgm:pt>
    <dgm:pt modelId="{3E780F6A-9206-432F-91FE-DAE92EF27688}">
      <dgm:prSet phldrT="[Text]" custT="1"/>
      <dgm:spPr/>
      <dgm:t>
        <a:bodyPr/>
        <a:lstStyle/>
        <a:p>
          <a:r>
            <a:rPr lang="en-US" sz="4400" b="1" dirty="0" smtClean="0">
              <a:solidFill>
                <a:srgbClr val="0000FF"/>
              </a:solidFill>
              <a:effectLst/>
              <a:latin typeface="Wingdings 2" pitchFamily="18" charset="2"/>
              <a:sym typeface="Wingdings 2"/>
            </a:rPr>
            <a:t></a:t>
          </a:r>
          <a:endParaRPr lang="en-US" sz="4400" dirty="0"/>
        </a:p>
      </dgm:t>
    </dgm:pt>
    <dgm:pt modelId="{84BFDEDF-DAA2-4D07-BCBF-66FA855C56AC}" type="parTrans" cxnId="{0019DFB1-537A-48D5-8FE3-1DA34824F3DB}">
      <dgm:prSet/>
      <dgm:spPr/>
      <dgm:t>
        <a:bodyPr/>
        <a:lstStyle/>
        <a:p>
          <a:endParaRPr lang="en-US" sz="1800"/>
        </a:p>
      </dgm:t>
    </dgm:pt>
    <dgm:pt modelId="{C3BC7C92-5F04-4711-A9F4-F7F9EBE8389A}" type="sibTrans" cxnId="{0019DFB1-537A-48D5-8FE3-1DA34824F3DB}">
      <dgm:prSet/>
      <dgm:spPr/>
      <dgm:t>
        <a:bodyPr/>
        <a:lstStyle/>
        <a:p>
          <a:endParaRPr lang="en-US" sz="1800"/>
        </a:p>
      </dgm:t>
    </dgm:pt>
    <dgm:pt modelId="{6B402C5E-5E00-49E7-9B57-6AC850196D9D}">
      <dgm:prSet phldrT="[Text]" custT="1"/>
      <dgm:spPr/>
      <dgm:t>
        <a:bodyPr/>
        <a:lstStyle/>
        <a:p>
          <a:r>
            <a:rPr lang="en-US" sz="1800" dirty="0" smtClean="0"/>
            <a:t> </a:t>
          </a:r>
          <a:endParaRPr lang="en-US" sz="1800" dirty="0"/>
        </a:p>
      </dgm:t>
    </dgm:pt>
    <dgm:pt modelId="{E79E750A-0EBF-4F32-A541-6BEC83E1CF26}" type="sibTrans" cxnId="{1E0FC50B-AC4C-4032-BFB2-E6C76FC881FB}">
      <dgm:prSet/>
      <dgm:spPr/>
      <dgm:t>
        <a:bodyPr/>
        <a:lstStyle/>
        <a:p>
          <a:endParaRPr lang="en-US" sz="1800"/>
        </a:p>
      </dgm:t>
    </dgm:pt>
    <dgm:pt modelId="{B178AF72-0E8B-4874-96F9-9A5EE71C7E0E}" type="parTrans" cxnId="{1E0FC50B-AC4C-4032-BFB2-E6C76FC881FB}">
      <dgm:prSet/>
      <dgm:spPr/>
      <dgm:t>
        <a:bodyPr/>
        <a:lstStyle/>
        <a:p>
          <a:endParaRPr lang="en-US" sz="1800"/>
        </a:p>
      </dgm:t>
    </dgm:pt>
    <dgm:pt modelId="{9275A5DE-883E-42C8-8FE2-6726C33F618B}">
      <dgm:prSet phldrT="[Text]" custT="1"/>
      <dgm:spPr/>
      <dgm:t>
        <a:bodyPr/>
        <a:lstStyle/>
        <a:p>
          <a:r>
            <a:rPr lang="en-US" sz="1600" b="1" i="1" dirty="0" smtClean="0">
              <a:solidFill>
                <a:srgbClr val="0000FF"/>
              </a:solidFill>
              <a:effectLst/>
              <a:sym typeface="Wingdings 2"/>
            </a:rPr>
            <a:t>Possible</a:t>
          </a:r>
          <a:endParaRPr lang="en-US" sz="1600" dirty="0"/>
        </a:p>
      </dgm:t>
    </dgm:pt>
    <dgm:pt modelId="{2815E474-6822-4DE3-B49A-B659F455557F}" type="parTrans" cxnId="{3DA20422-BEF0-4DDD-A0EC-AD78427F66C9}">
      <dgm:prSet/>
      <dgm:spPr/>
      <dgm:t>
        <a:bodyPr/>
        <a:lstStyle/>
        <a:p>
          <a:endParaRPr lang="en-US"/>
        </a:p>
      </dgm:t>
    </dgm:pt>
    <dgm:pt modelId="{29292968-0B26-4C7A-BEDD-C5908EF8C978}" type="sibTrans" cxnId="{3DA20422-BEF0-4DDD-A0EC-AD78427F66C9}">
      <dgm:prSet/>
      <dgm:spPr/>
      <dgm:t>
        <a:bodyPr/>
        <a:lstStyle/>
        <a:p>
          <a:endParaRPr lang="en-US"/>
        </a:p>
      </dgm:t>
    </dgm:pt>
    <dgm:pt modelId="{840C6B8C-0B78-496F-8300-C0AD9655899A}" type="pres">
      <dgm:prSet presAssocID="{F7BE888F-F733-4B24-916F-6616BA8041A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8EAAE9-9827-47D4-8DC4-E4D445BEE34B}" type="pres">
      <dgm:prSet presAssocID="{6B402C5E-5E00-49E7-9B57-6AC850196D9D}" presName="compNode" presStyleCnt="0"/>
      <dgm:spPr/>
    </dgm:pt>
    <dgm:pt modelId="{16BB5D81-808E-4893-AE44-2821B8E0A203}" type="pres">
      <dgm:prSet presAssocID="{6B402C5E-5E00-49E7-9B57-6AC850196D9D}" presName="aNode" presStyleLbl="bgShp" presStyleIdx="0" presStyleCnt="4"/>
      <dgm:spPr/>
      <dgm:t>
        <a:bodyPr/>
        <a:lstStyle/>
        <a:p>
          <a:endParaRPr lang="en-US"/>
        </a:p>
      </dgm:t>
    </dgm:pt>
    <dgm:pt modelId="{97209E9E-E1A3-4726-BC4E-D8AA3270131B}" type="pres">
      <dgm:prSet presAssocID="{6B402C5E-5E00-49E7-9B57-6AC850196D9D}" presName="textNode" presStyleLbl="bgShp" presStyleIdx="0" presStyleCnt="4"/>
      <dgm:spPr/>
      <dgm:t>
        <a:bodyPr/>
        <a:lstStyle/>
        <a:p>
          <a:endParaRPr lang="en-US"/>
        </a:p>
      </dgm:t>
    </dgm:pt>
    <dgm:pt modelId="{B63B0F58-CA0E-4D6C-962B-822DE3C85CAD}" type="pres">
      <dgm:prSet presAssocID="{6B402C5E-5E00-49E7-9B57-6AC850196D9D}" presName="compChildNode" presStyleCnt="0"/>
      <dgm:spPr/>
    </dgm:pt>
    <dgm:pt modelId="{0990BEC6-33C1-4BFB-A7B5-F630F05297D8}" type="pres">
      <dgm:prSet presAssocID="{6B402C5E-5E00-49E7-9B57-6AC850196D9D}" presName="theInnerList" presStyleCnt="0"/>
      <dgm:spPr/>
    </dgm:pt>
    <dgm:pt modelId="{6FBE3F38-5323-4876-8574-7742E23DE91C}" type="pres">
      <dgm:prSet presAssocID="{9275A5DE-883E-42C8-8FE2-6726C33F618B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A701F-63CC-4EDB-BA5B-7C21B770E1D0}" type="pres">
      <dgm:prSet presAssocID="{6B402C5E-5E00-49E7-9B57-6AC850196D9D}" presName="aSpace" presStyleCnt="0"/>
      <dgm:spPr/>
    </dgm:pt>
    <dgm:pt modelId="{F9A9BCD1-81EB-4C29-82CD-A367407D0975}" type="pres">
      <dgm:prSet presAssocID="{BC1EC203-C255-4F3C-8DDE-9C9EB5E4AE07}" presName="compNode" presStyleCnt="0"/>
      <dgm:spPr/>
    </dgm:pt>
    <dgm:pt modelId="{A4B80BB9-05FB-417A-A583-95CF77163895}" type="pres">
      <dgm:prSet presAssocID="{BC1EC203-C255-4F3C-8DDE-9C9EB5E4AE07}" presName="aNode" presStyleLbl="bgShp" presStyleIdx="1" presStyleCnt="4"/>
      <dgm:spPr/>
      <dgm:t>
        <a:bodyPr/>
        <a:lstStyle/>
        <a:p>
          <a:endParaRPr lang="en-US"/>
        </a:p>
      </dgm:t>
    </dgm:pt>
    <dgm:pt modelId="{342293BF-1223-4518-8BF3-BEEF89A7E91F}" type="pres">
      <dgm:prSet presAssocID="{BC1EC203-C255-4F3C-8DDE-9C9EB5E4AE07}" presName="textNode" presStyleLbl="bgShp" presStyleIdx="1" presStyleCnt="4"/>
      <dgm:spPr/>
      <dgm:t>
        <a:bodyPr/>
        <a:lstStyle/>
        <a:p>
          <a:endParaRPr lang="en-US"/>
        </a:p>
      </dgm:t>
    </dgm:pt>
    <dgm:pt modelId="{3ADB6049-AEFF-43F5-AC8E-B3332020002F}" type="pres">
      <dgm:prSet presAssocID="{BC1EC203-C255-4F3C-8DDE-9C9EB5E4AE07}" presName="compChildNode" presStyleCnt="0"/>
      <dgm:spPr/>
    </dgm:pt>
    <dgm:pt modelId="{0768689C-ABFB-4888-9F6D-F0EF8C4D62C0}" type="pres">
      <dgm:prSet presAssocID="{BC1EC203-C255-4F3C-8DDE-9C9EB5E4AE07}" presName="theInnerList" presStyleCnt="0"/>
      <dgm:spPr/>
    </dgm:pt>
    <dgm:pt modelId="{976B3D68-6E32-4B29-AD17-5B36A696E1CD}" type="pres">
      <dgm:prSet presAssocID="{3E780F6A-9206-432F-91FE-DAE92EF27688}" presName="childNode" presStyleLbl="node1" presStyleIdx="1" presStyleCnt="4" custScaleY="119003" custLinFactNeighborX="888" custLinFactNeighborY="-15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83F4E-1BE7-4205-948E-3507AE2D62C6}" type="pres">
      <dgm:prSet presAssocID="{BC1EC203-C255-4F3C-8DDE-9C9EB5E4AE07}" presName="aSpace" presStyleCnt="0"/>
      <dgm:spPr/>
    </dgm:pt>
    <dgm:pt modelId="{E0574529-5761-419F-AE3F-4676E39C5F26}" type="pres">
      <dgm:prSet presAssocID="{A3FCBF30-8730-433B-93D4-B6ADCB44C31E}" presName="compNode" presStyleCnt="0"/>
      <dgm:spPr/>
    </dgm:pt>
    <dgm:pt modelId="{F4B5A6C8-A873-4CD7-BF0B-4F700BE8A740}" type="pres">
      <dgm:prSet presAssocID="{A3FCBF30-8730-433B-93D4-B6ADCB44C31E}" presName="aNode" presStyleLbl="bgShp" presStyleIdx="2" presStyleCnt="4"/>
      <dgm:spPr/>
      <dgm:t>
        <a:bodyPr/>
        <a:lstStyle/>
        <a:p>
          <a:endParaRPr lang="en-US"/>
        </a:p>
      </dgm:t>
    </dgm:pt>
    <dgm:pt modelId="{F8F65AEC-C5A8-4669-8784-94162024E918}" type="pres">
      <dgm:prSet presAssocID="{A3FCBF30-8730-433B-93D4-B6ADCB44C31E}" presName="textNode" presStyleLbl="bgShp" presStyleIdx="2" presStyleCnt="4"/>
      <dgm:spPr/>
      <dgm:t>
        <a:bodyPr/>
        <a:lstStyle/>
        <a:p>
          <a:endParaRPr lang="en-US"/>
        </a:p>
      </dgm:t>
    </dgm:pt>
    <dgm:pt modelId="{9BDDD6CA-48FE-45F1-AEAA-D1A248E8AA8C}" type="pres">
      <dgm:prSet presAssocID="{A3FCBF30-8730-433B-93D4-B6ADCB44C31E}" presName="compChildNode" presStyleCnt="0"/>
      <dgm:spPr/>
    </dgm:pt>
    <dgm:pt modelId="{7A755961-6D30-43F3-9D80-0F4DBE209C37}" type="pres">
      <dgm:prSet presAssocID="{A3FCBF30-8730-433B-93D4-B6ADCB44C31E}" presName="theInnerList" presStyleCnt="0"/>
      <dgm:spPr/>
    </dgm:pt>
    <dgm:pt modelId="{DE05F9A6-AEC7-4BF8-BDE6-C539BCD7BE10}" type="pres">
      <dgm:prSet presAssocID="{DC9519F8-73C5-4A01-A665-DDCF26BCE636}" presName="childNode" presStyleLbl="node1" presStyleIdx="2" presStyleCnt="4" custScaleY="119003" custLinFactNeighborX="888" custLinFactNeighborY="-15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28FAC-133F-4803-9F43-20AEB0E85578}" type="pres">
      <dgm:prSet presAssocID="{A3FCBF30-8730-433B-93D4-B6ADCB44C31E}" presName="aSpace" presStyleCnt="0"/>
      <dgm:spPr/>
    </dgm:pt>
    <dgm:pt modelId="{B7A058D1-FEDA-47AB-A0DC-C9987D261644}" type="pres">
      <dgm:prSet presAssocID="{011A7209-96C0-484F-B2FF-9C0225E8FB0A}" presName="compNode" presStyleCnt="0"/>
      <dgm:spPr/>
    </dgm:pt>
    <dgm:pt modelId="{597E35A8-1FC3-45DD-8329-154962A802AC}" type="pres">
      <dgm:prSet presAssocID="{011A7209-96C0-484F-B2FF-9C0225E8FB0A}" presName="aNode" presStyleLbl="bgShp" presStyleIdx="3" presStyleCnt="4"/>
      <dgm:spPr/>
      <dgm:t>
        <a:bodyPr/>
        <a:lstStyle/>
        <a:p>
          <a:endParaRPr lang="en-US"/>
        </a:p>
      </dgm:t>
    </dgm:pt>
    <dgm:pt modelId="{FBB97403-734C-4941-8474-182683795BF3}" type="pres">
      <dgm:prSet presAssocID="{011A7209-96C0-484F-B2FF-9C0225E8FB0A}" presName="textNode" presStyleLbl="bgShp" presStyleIdx="3" presStyleCnt="4"/>
      <dgm:spPr/>
      <dgm:t>
        <a:bodyPr/>
        <a:lstStyle/>
        <a:p>
          <a:endParaRPr lang="en-US"/>
        </a:p>
      </dgm:t>
    </dgm:pt>
    <dgm:pt modelId="{FFB97EBC-C9FE-4432-A2C3-E9CA68541A36}" type="pres">
      <dgm:prSet presAssocID="{011A7209-96C0-484F-B2FF-9C0225E8FB0A}" presName="compChildNode" presStyleCnt="0"/>
      <dgm:spPr/>
    </dgm:pt>
    <dgm:pt modelId="{B7756450-F2F3-419D-9A2F-C30B7CF0BB3D}" type="pres">
      <dgm:prSet presAssocID="{011A7209-96C0-484F-B2FF-9C0225E8FB0A}" presName="theInnerList" presStyleCnt="0"/>
      <dgm:spPr/>
    </dgm:pt>
    <dgm:pt modelId="{8BC0F1D0-5D4D-4C0F-9E99-F2134AD8F23B}" type="pres">
      <dgm:prSet presAssocID="{FBA324AA-5A54-46F1-B3DD-89CDE96F26B9}" presName="childNode" presStyleLbl="node1" presStyleIdx="3" presStyleCnt="4" custScaleY="119003" custLinFactNeighborX="888" custLinFactNeighborY="-15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13AC7A-3444-4ED7-9CF7-F804BA715F1E}" type="presOf" srcId="{6B402C5E-5E00-49E7-9B57-6AC850196D9D}" destId="{97209E9E-E1A3-4726-BC4E-D8AA3270131B}" srcOrd="1" destOrd="0" presId="urn:microsoft.com/office/officeart/2005/8/layout/lProcess2"/>
    <dgm:cxn modelId="{98C9A63C-393B-4AEC-A832-6BFCD8502D7E}" srcId="{F7BE888F-F733-4B24-916F-6616BA8041AC}" destId="{A3FCBF30-8730-433B-93D4-B6ADCB44C31E}" srcOrd="2" destOrd="0" parTransId="{729F94C8-B761-41E2-B143-A1B77D8A74C4}" sibTransId="{0886A14F-4E90-4F3D-9A9E-B23DDAC315D2}"/>
    <dgm:cxn modelId="{E1FEDD35-C46A-4A25-84B3-192A2E065025}" srcId="{011A7209-96C0-484F-B2FF-9C0225E8FB0A}" destId="{FBA324AA-5A54-46F1-B3DD-89CDE96F26B9}" srcOrd="0" destOrd="0" parTransId="{6E5CF8F4-8F3E-4C2D-AC12-C996D4435FB9}" sibTransId="{C9C529E4-6D3C-46B4-835A-C0C218E996D1}"/>
    <dgm:cxn modelId="{8F20CE5E-5F93-4E49-9C7D-E58DBAE53290}" type="presOf" srcId="{DC9519F8-73C5-4A01-A665-DDCF26BCE636}" destId="{DE05F9A6-AEC7-4BF8-BDE6-C539BCD7BE10}" srcOrd="0" destOrd="0" presId="urn:microsoft.com/office/officeart/2005/8/layout/lProcess2"/>
    <dgm:cxn modelId="{AC48274D-2763-4972-B226-AC13BEF543EA}" type="presOf" srcId="{A3FCBF30-8730-433B-93D4-B6ADCB44C31E}" destId="{F8F65AEC-C5A8-4669-8784-94162024E918}" srcOrd="1" destOrd="0" presId="urn:microsoft.com/office/officeart/2005/8/layout/lProcess2"/>
    <dgm:cxn modelId="{76561334-84EF-4BB1-8766-2C438FEC80D2}" srcId="{F7BE888F-F733-4B24-916F-6616BA8041AC}" destId="{011A7209-96C0-484F-B2FF-9C0225E8FB0A}" srcOrd="3" destOrd="0" parTransId="{CB8A3258-3DA0-45C4-8881-EC23F9B29D1D}" sibTransId="{5D6375C9-A6CA-463B-99F8-6AFD6EE1148C}"/>
    <dgm:cxn modelId="{F8C505A6-E060-4833-9634-B5CF4CFD632C}" type="presOf" srcId="{F7BE888F-F733-4B24-916F-6616BA8041AC}" destId="{840C6B8C-0B78-496F-8300-C0AD9655899A}" srcOrd="0" destOrd="0" presId="urn:microsoft.com/office/officeart/2005/8/layout/lProcess2"/>
    <dgm:cxn modelId="{45055A9E-8322-4C42-A1FD-D6AF275482CF}" type="presOf" srcId="{9275A5DE-883E-42C8-8FE2-6726C33F618B}" destId="{6FBE3F38-5323-4876-8574-7742E23DE91C}" srcOrd="0" destOrd="0" presId="urn:microsoft.com/office/officeart/2005/8/layout/lProcess2"/>
    <dgm:cxn modelId="{9A238CA0-E315-48D6-9DA2-19FCAC663C1B}" type="presOf" srcId="{6B402C5E-5E00-49E7-9B57-6AC850196D9D}" destId="{16BB5D81-808E-4893-AE44-2821B8E0A203}" srcOrd="0" destOrd="0" presId="urn:microsoft.com/office/officeart/2005/8/layout/lProcess2"/>
    <dgm:cxn modelId="{1D599578-7619-43AF-AC72-4CA3ABF269E9}" srcId="{A3FCBF30-8730-433B-93D4-B6ADCB44C31E}" destId="{DC9519F8-73C5-4A01-A665-DDCF26BCE636}" srcOrd="0" destOrd="0" parTransId="{A7AE975A-93FD-4B11-94C0-81FC934AEB0C}" sibTransId="{77CA16FB-2E1D-4E46-A54B-8774EBDE8DFE}"/>
    <dgm:cxn modelId="{99248DB2-8E15-4479-8BFB-401D46C289FF}" type="presOf" srcId="{011A7209-96C0-484F-B2FF-9C0225E8FB0A}" destId="{597E35A8-1FC3-45DD-8329-154962A802AC}" srcOrd="0" destOrd="0" presId="urn:microsoft.com/office/officeart/2005/8/layout/lProcess2"/>
    <dgm:cxn modelId="{F52F80CD-B54B-4687-B726-E4E884BE21B8}" type="presOf" srcId="{BC1EC203-C255-4F3C-8DDE-9C9EB5E4AE07}" destId="{342293BF-1223-4518-8BF3-BEEF89A7E91F}" srcOrd="1" destOrd="0" presId="urn:microsoft.com/office/officeart/2005/8/layout/lProcess2"/>
    <dgm:cxn modelId="{3DA20422-BEF0-4DDD-A0EC-AD78427F66C9}" srcId="{6B402C5E-5E00-49E7-9B57-6AC850196D9D}" destId="{9275A5DE-883E-42C8-8FE2-6726C33F618B}" srcOrd="0" destOrd="0" parTransId="{2815E474-6822-4DE3-B49A-B659F455557F}" sibTransId="{29292968-0B26-4C7A-BEDD-C5908EF8C978}"/>
    <dgm:cxn modelId="{0019DFB1-537A-48D5-8FE3-1DA34824F3DB}" srcId="{BC1EC203-C255-4F3C-8DDE-9C9EB5E4AE07}" destId="{3E780F6A-9206-432F-91FE-DAE92EF27688}" srcOrd="0" destOrd="0" parTransId="{84BFDEDF-DAA2-4D07-BCBF-66FA855C56AC}" sibTransId="{C3BC7C92-5F04-4711-A9F4-F7F9EBE8389A}"/>
    <dgm:cxn modelId="{1E0FC50B-AC4C-4032-BFB2-E6C76FC881FB}" srcId="{F7BE888F-F733-4B24-916F-6616BA8041AC}" destId="{6B402C5E-5E00-49E7-9B57-6AC850196D9D}" srcOrd="0" destOrd="0" parTransId="{B178AF72-0E8B-4874-96F9-9A5EE71C7E0E}" sibTransId="{E79E750A-0EBF-4F32-A541-6BEC83E1CF26}"/>
    <dgm:cxn modelId="{B31E9ACB-A5B5-4C2A-8BDD-16D542C8CBB8}" type="presOf" srcId="{3E780F6A-9206-432F-91FE-DAE92EF27688}" destId="{976B3D68-6E32-4B29-AD17-5B36A696E1CD}" srcOrd="0" destOrd="0" presId="urn:microsoft.com/office/officeart/2005/8/layout/lProcess2"/>
    <dgm:cxn modelId="{50878B1F-D15A-4D85-98B4-7DC62E7CCC33}" type="presOf" srcId="{FBA324AA-5A54-46F1-B3DD-89CDE96F26B9}" destId="{8BC0F1D0-5D4D-4C0F-9E99-F2134AD8F23B}" srcOrd="0" destOrd="0" presId="urn:microsoft.com/office/officeart/2005/8/layout/lProcess2"/>
    <dgm:cxn modelId="{97E583F6-E8B5-4478-AA34-175253012665}" type="presOf" srcId="{011A7209-96C0-484F-B2FF-9C0225E8FB0A}" destId="{FBB97403-734C-4941-8474-182683795BF3}" srcOrd="1" destOrd="0" presId="urn:microsoft.com/office/officeart/2005/8/layout/lProcess2"/>
    <dgm:cxn modelId="{E115335E-F469-4584-80D9-EE3B43FB99BA}" type="presOf" srcId="{A3FCBF30-8730-433B-93D4-B6ADCB44C31E}" destId="{F4B5A6C8-A873-4CD7-BF0B-4F700BE8A740}" srcOrd="0" destOrd="0" presId="urn:microsoft.com/office/officeart/2005/8/layout/lProcess2"/>
    <dgm:cxn modelId="{70FFFC91-00DE-442A-B8A6-510ABC208382}" type="presOf" srcId="{BC1EC203-C255-4F3C-8DDE-9C9EB5E4AE07}" destId="{A4B80BB9-05FB-417A-A583-95CF77163895}" srcOrd="0" destOrd="0" presId="urn:microsoft.com/office/officeart/2005/8/layout/lProcess2"/>
    <dgm:cxn modelId="{B1407082-B6C2-48CB-9DD1-C0B43A635EF4}" srcId="{F7BE888F-F733-4B24-916F-6616BA8041AC}" destId="{BC1EC203-C255-4F3C-8DDE-9C9EB5E4AE07}" srcOrd="1" destOrd="0" parTransId="{58E1488E-9676-4CD3-823D-4AF0F94FDE09}" sibTransId="{9C693C8E-B013-4097-B031-F3598422E332}"/>
    <dgm:cxn modelId="{38A6BB25-91F7-400A-9496-A53880FEFCC0}" type="presParOf" srcId="{840C6B8C-0B78-496F-8300-C0AD9655899A}" destId="{C78EAAE9-9827-47D4-8DC4-E4D445BEE34B}" srcOrd="0" destOrd="0" presId="urn:microsoft.com/office/officeart/2005/8/layout/lProcess2"/>
    <dgm:cxn modelId="{A5C387E4-9E2C-4264-A362-70FA1A1C7D26}" type="presParOf" srcId="{C78EAAE9-9827-47D4-8DC4-E4D445BEE34B}" destId="{16BB5D81-808E-4893-AE44-2821B8E0A203}" srcOrd="0" destOrd="0" presId="urn:microsoft.com/office/officeart/2005/8/layout/lProcess2"/>
    <dgm:cxn modelId="{CEB7C154-94EE-4F94-9753-F61EDBCADD9E}" type="presParOf" srcId="{C78EAAE9-9827-47D4-8DC4-E4D445BEE34B}" destId="{97209E9E-E1A3-4726-BC4E-D8AA3270131B}" srcOrd="1" destOrd="0" presId="urn:microsoft.com/office/officeart/2005/8/layout/lProcess2"/>
    <dgm:cxn modelId="{DC1DD13D-9013-43EF-996A-DCA3DDDB6989}" type="presParOf" srcId="{C78EAAE9-9827-47D4-8DC4-E4D445BEE34B}" destId="{B63B0F58-CA0E-4D6C-962B-822DE3C85CAD}" srcOrd="2" destOrd="0" presId="urn:microsoft.com/office/officeart/2005/8/layout/lProcess2"/>
    <dgm:cxn modelId="{3B618139-C7D3-46AA-97AF-A1B6FB58AF9F}" type="presParOf" srcId="{B63B0F58-CA0E-4D6C-962B-822DE3C85CAD}" destId="{0990BEC6-33C1-4BFB-A7B5-F630F05297D8}" srcOrd="0" destOrd="0" presId="urn:microsoft.com/office/officeart/2005/8/layout/lProcess2"/>
    <dgm:cxn modelId="{14A31DA4-F709-41DD-844A-2E8F005225A1}" type="presParOf" srcId="{0990BEC6-33C1-4BFB-A7B5-F630F05297D8}" destId="{6FBE3F38-5323-4876-8574-7742E23DE91C}" srcOrd="0" destOrd="0" presId="urn:microsoft.com/office/officeart/2005/8/layout/lProcess2"/>
    <dgm:cxn modelId="{578D603C-5C2F-437D-8418-7B4DFFBBEEDE}" type="presParOf" srcId="{840C6B8C-0B78-496F-8300-C0AD9655899A}" destId="{7D9A701F-63CC-4EDB-BA5B-7C21B770E1D0}" srcOrd="1" destOrd="0" presId="urn:microsoft.com/office/officeart/2005/8/layout/lProcess2"/>
    <dgm:cxn modelId="{69484546-A078-474B-988A-743439932446}" type="presParOf" srcId="{840C6B8C-0B78-496F-8300-C0AD9655899A}" destId="{F9A9BCD1-81EB-4C29-82CD-A367407D0975}" srcOrd="2" destOrd="0" presId="urn:microsoft.com/office/officeart/2005/8/layout/lProcess2"/>
    <dgm:cxn modelId="{AC1A3BC2-0A7E-4009-AEDA-72A38003D577}" type="presParOf" srcId="{F9A9BCD1-81EB-4C29-82CD-A367407D0975}" destId="{A4B80BB9-05FB-417A-A583-95CF77163895}" srcOrd="0" destOrd="0" presId="urn:microsoft.com/office/officeart/2005/8/layout/lProcess2"/>
    <dgm:cxn modelId="{07FBF94E-128A-407C-A9D2-D26B2C3873F1}" type="presParOf" srcId="{F9A9BCD1-81EB-4C29-82CD-A367407D0975}" destId="{342293BF-1223-4518-8BF3-BEEF89A7E91F}" srcOrd="1" destOrd="0" presId="urn:microsoft.com/office/officeart/2005/8/layout/lProcess2"/>
    <dgm:cxn modelId="{EBB8227D-666A-4177-ABAC-280516DF6F4A}" type="presParOf" srcId="{F9A9BCD1-81EB-4C29-82CD-A367407D0975}" destId="{3ADB6049-AEFF-43F5-AC8E-B3332020002F}" srcOrd="2" destOrd="0" presId="urn:microsoft.com/office/officeart/2005/8/layout/lProcess2"/>
    <dgm:cxn modelId="{522C718B-3F9C-4D29-AC9B-EC2B7DA63725}" type="presParOf" srcId="{3ADB6049-AEFF-43F5-AC8E-B3332020002F}" destId="{0768689C-ABFB-4888-9F6D-F0EF8C4D62C0}" srcOrd="0" destOrd="0" presId="urn:microsoft.com/office/officeart/2005/8/layout/lProcess2"/>
    <dgm:cxn modelId="{EA9BC4E7-9DFA-448E-A084-114686E4CC78}" type="presParOf" srcId="{0768689C-ABFB-4888-9F6D-F0EF8C4D62C0}" destId="{976B3D68-6E32-4B29-AD17-5B36A696E1CD}" srcOrd="0" destOrd="0" presId="urn:microsoft.com/office/officeart/2005/8/layout/lProcess2"/>
    <dgm:cxn modelId="{ED028B87-557D-4144-8C55-F23647951C3C}" type="presParOf" srcId="{840C6B8C-0B78-496F-8300-C0AD9655899A}" destId="{82983F4E-1BE7-4205-948E-3507AE2D62C6}" srcOrd="3" destOrd="0" presId="urn:microsoft.com/office/officeart/2005/8/layout/lProcess2"/>
    <dgm:cxn modelId="{5BC8636B-D4FF-4948-8E2B-D2A1716A1824}" type="presParOf" srcId="{840C6B8C-0B78-496F-8300-C0AD9655899A}" destId="{E0574529-5761-419F-AE3F-4676E39C5F26}" srcOrd="4" destOrd="0" presId="urn:microsoft.com/office/officeart/2005/8/layout/lProcess2"/>
    <dgm:cxn modelId="{291CC56E-B748-4B17-85D1-8407C6A5995A}" type="presParOf" srcId="{E0574529-5761-419F-AE3F-4676E39C5F26}" destId="{F4B5A6C8-A873-4CD7-BF0B-4F700BE8A740}" srcOrd="0" destOrd="0" presId="urn:microsoft.com/office/officeart/2005/8/layout/lProcess2"/>
    <dgm:cxn modelId="{7EF4E1E7-ACD1-408B-9E1F-D7A06B3334B5}" type="presParOf" srcId="{E0574529-5761-419F-AE3F-4676E39C5F26}" destId="{F8F65AEC-C5A8-4669-8784-94162024E918}" srcOrd="1" destOrd="0" presId="urn:microsoft.com/office/officeart/2005/8/layout/lProcess2"/>
    <dgm:cxn modelId="{F575B2BD-76F9-4BBA-AEA8-06C8B3C913CC}" type="presParOf" srcId="{E0574529-5761-419F-AE3F-4676E39C5F26}" destId="{9BDDD6CA-48FE-45F1-AEAA-D1A248E8AA8C}" srcOrd="2" destOrd="0" presId="urn:microsoft.com/office/officeart/2005/8/layout/lProcess2"/>
    <dgm:cxn modelId="{3A34B1EC-AE06-4301-8E81-AE8510E0F60C}" type="presParOf" srcId="{9BDDD6CA-48FE-45F1-AEAA-D1A248E8AA8C}" destId="{7A755961-6D30-43F3-9D80-0F4DBE209C37}" srcOrd="0" destOrd="0" presId="urn:microsoft.com/office/officeart/2005/8/layout/lProcess2"/>
    <dgm:cxn modelId="{40852CB1-1379-4F90-BCB5-82723B5E3B3B}" type="presParOf" srcId="{7A755961-6D30-43F3-9D80-0F4DBE209C37}" destId="{DE05F9A6-AEC7-4BF8-BDE6-C539BCD7BE10}" srcOrd="0" destOrd="0" presId="urn:microsoft.com/office/officeart/2005/8/layout/lProcess2"/>
    <dgm:cxn modelId="{A3E81625-82D5-4CB6-BC2C-772F48B8B0B7}" type="presParOf" srcId="{840C6B8C-0B78-496F-8300-C0AD9655899A}" destId="{5D328FAC-133F-4803-9F43-20AEB0E85578}" srcOrd="5" destOrd="0" presId="urn:microsoft.com/office/officeart/2005/8/layout/lProcess2"/>
    <dgm:cxn modelId="{9A104DB9-D6DE-46FD-9CEE-B46A3F0D5F8F}" type="presParOf" srcId="{840C6B8C-0B78-496F-8300-C0AD9655899A}" destId="{B7A058D1-FEDA-47AB-A0DC-C9987D261644}" srcOrd="6" destOrd="0" presId="urn:microsoft.com/office/officeart/2005/8/layout/lProcess2"/>
    <dgm:cxn modelId="{BD0E999F-646D-4F6A-B773-108B01B16267}" type="presParOf" srcId="{B7A058D1-FEDA-47AB-A0DC-C9987D261644}" destId="{597E35A8-1FC3-45DD-8329-154962A802AC}" srcOrd="0" destOrd="0" presId="urn:microsoft.com/office/officeart/2005/8/layout/lProcess2"/>
    <dgm:cxn modelId="{A32E5843-059C-418F-B829-D8F608A9C6A6}" type="presParOf" srcId="{B7A058D1-FEDA-47AB-A0DC-C9987D261644}" destId="{FBB97403-734C-4941-8474-182683795BF3}" srcOrd="1" destOrd="0" presId="urn:microsoft.com/office/officeart/2005/8/layout/lProcess2"/>
    <dgm:cxn modelId="{2E63081F-3146-44FA-AC98-E28B301AC754}" type="presParOf" srcId="{B7A058D1-FEDA-47AB-A0DC-C9987D261644}" destId="{FFB97EBC-C9FE-4432-A2C3-E9CA68541A36}" srcOrd="2" destOrd="0" presId="urn:microsoft.com/office/officeart/2005/8/layout/lProcess2"/>
    <dgm:cxn modelId="{401A9152-310D-4021-B688-C498CF4A594E}" type="presParOf" srcId="{FFB97EBC-C9FE-4432-A2C3-E9CA68541A36}" destId="{B7756450-F2F3-419D-9A2F-C30B7CF0BB3D}" srcOrd="0" destOrd="0" presId="urn:microsoft.com/office/officeart/2005/8/layout/lProcess2"/>
    <dgm:cxn modelId="{2D773645-A450-46F5-ACD5-58840DF33027}" type="presParOf" srcId="{B7756450-F2F3-419D-9A2F-C30B7CF0BB3D}" destId="{8BC0F1D0-5D4D-4C0F-9E99-F2134AD8F23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BE888F-F733-4B24-916F-6616BA8041AC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A5E7B93-08B6-40EC-9644-1A83A4E753F0}">
      <dgm:prSet phldrT="[Text]" custT="1"/>
      <dgm:spPr/>
      <dgm:t>
        <a:bodyPr/>
        <a:lstStyle/>
        <a:p>
          <a:r>
            <a:rPr lang="en-US" sz="1600" b="1" i="1" dirty="0" smtClean="0">
              <a:solidFill>
                <a:srgbClr val="0000FF"/>
              </a:solidFill>
              <a:effectLst/>
              <a:sym typeface="Wingdings 2"/>
            </a:rPr>
            <a:t>Remotely Possible</a:t>
          </a:r>
          <a:endParaRPr lang="en-US" sz="1600" dirty="0"/>
        </a:p>
      </dgm:t>
    </dgm:pt>
    <dgm:pt modelId="{431AE374-72FD-4711-8AF9-344C9F0F9EC2}" type="parTrans" cxnId="{484775F9-2939-4930-B2EC-91B85ACC34C5}">
      <dgm:prSet/>
      <dgm:spPr/>
      <dgm:t>
        <a:bodyPr/>
        <a:lstStyle/>
        <a:p>
          <a:endParaRPr lang="en-US" sz="1800"/>
        </a:p>
      </dgm:t>
    </dgm:pt>
    <dgm:pt modelId="{AB81DD79-E2B2-4AE1-AE8A-6D66D1CC1034}" type="sibTrans" cxnId="{484775F9-2939-4930-B2EC-91B85ACC34C5}">
      <dgm:prSet/>
      <dgm:spPr/>
      <dgm:t>
        <a:bodyPr/>
        <a:lstStyle/>
        <a:p>
          <a:endParaRPr lang="en-US" sz="1800"/>
        </a:p>
      </dgm:t>
    </dgm:pt>
    <dgm:pt modelId="{A3FCBF30-8730-433B-93D4-B6ADCB44C31E}">
      <dgm:prSet phldrT="[Text]" custT="1"/>
      <dgm:spPr/>
      <dgm:t>
        <a:bodyPr/>
        <a:lstStyle/>
        <a:p>
          <a:r>
            <a:rPr lang="en-US" sz="1800" dirty="0" smtClean="0"/>
            <a:t> </a:t>
          </a:r>
          <a:endParaRPr lang="en-US" sz="1800" dirty="0"/>
        </a:p>
      </dgm:t>
    </dgm:pt>
    <dgm:pt modelId="{729F94C8-B761-41E2-B143-A1B77D8A74C4}" type="parTrans" cxnId="{98C9A63C-393B-4AEC-A832-6BFCD8502D7E}">
      <dgm:prSet/>
      <dgm:spPr/>
      <dgm:t>
        <a:bodyPr/>
        <a:lstStyle/>
        <a:p>
          <a:endParaRPr lang="en-US" sz="1800"/>
        </a:p>
      </dgm:t>
    </dgm:pt>
    <dgm:pt modelId="{0886A14F-4E90-4F3D-9A9E-B23DDAC315D2}" type="sibTrans" cxnId="{98C9A63C-393B-4AEC-A832-6BFCD8502D7E}">
      <dgm:prSet/>
      <dgm:spPr/>
      <dgm:t>
        <a:bodyPr/>
        <a:lstStyle/>
        <a:p>
          <a:endParaRPr lang="en-US" sz="1800"/>
        </a:p>
      </dgm:t>
    </dgm:pt>
    <dgm:pt modelId="{DC9519F8-73C5-4A01-A665-DDCF26BCE636}">
      <dgm:prSet phldrT="[Text]" phldr="1" custT="1"/>
      <dgm:spPr/>
      <dgm:t>
        <a:bodyPr/>
        <a:lstStyle/>
        <a:p>
          <a:endParaRPr lang="en-US" sz="1800" dirty="0"/>
        </a:p>
      </dgm:t>
    </dgm:pt>
    <dgm:pt modelId="{A7AE975A-93FD-4B11-94C0-81FC934AEB0C}" type="parTrans" cxnId="{1D599578-7619-43AF-AC72-4CA3ABF269E9}">
      <dgm:prSet/>
      <dgm:spPr/>
      <dgm:t>
        <a:bodyPr/>
        <a:lstStyle/>
        <a:p>
          <a:endParaRPr lang="en-US" sz="1800"/>
        </a:p>
      </dgm:t>
    </dgm:pt>
    <dgm:pt modelId="{77CA16FB-2E1D-4E46-A54B-8774EBDE8DFE}" type="sibTrans" cxnId="{1D599578-7619-43AF-AC72-4CA3ABF269E9}">
      <dgm:prSet/>
      <dgm:spPr/>
      <dgm:t>
        <a:bodyPr/>
        <a:lstStyle/>
        <a:p>
          <a:endParaRPr lang="en-US" sz="1800"/>
        </a:p>
      </dgm:t>
    </dgm:pt>
    <dgm:pt modelId="{011A7209-96C0-484F-B2FF-9C0225E8FB0A}">
      <dgm:prSet phldrT="[Text]" custT="1"/>
      <dgm:spPr/>
      <dgm:t>
        <a:bodyPr/>
        <a:lstStyle/>
        <a:p>
          <a:r>
            <a:rPr lang="en-US" sz="1800" dirty="0" smtClean="0"/>
            <a:t> </a:t>
          </a:r>
          <a:endParaRPr lang="en-US" sz="1800" dirty="0"/>
        </a:p>
      </dgm:t>
    </dgm:pt>
    <dgm:pt modelId="{CB8A3258-3DA0-45C4-8881-EC23F9B29D1D}" type="parTrans" cxnId="{76561334-84EF-4BB1-8766-2C438FEC80D2}">
      <dgm:prSet/>
      <dgm:spPr/>
      <dgm:t>
        <a:bodyPr/>
        <a:lstStyle/>
        <a:p>
          <a:endParaRPr lang="en-US" sz="1800"/>
        </a:p>
      </dgm:t>
    </dgm:pt>
    <dgm:pt modelId="{5D6375C9-A6CA-463B-99F8-6AFD6EE1148C}" type="sibTrans" cxnId="{76561334-84EF-4BB1-8766-2C438FEC80D2}">
      <dgm:prSet/>
      <dgm:spPr/>
      <dgm:t>
        <a:bodyPr/>
        <a:lstStyle/>
        <a:p>
          <a:endParaRPr lang="en-US" sz="1800"/>
        </a:p>
      </dgm:t>
    </dgm:pt>
    <dgm:pt modelId="{FBA324AA-5A54-46F1-B3DD-89CDE96F26B9}">
      <dgm:prSet phldrT="[Text]" custT="1"/>
      <dgm:spPr/>
      <dgm:t>
        <a:bodyPr/>
        <a:lstStyle/>
        <a:p>
          <a:r>
            <a:rPr lang="en-US" sz="1600" b="1" i="1" dirty="0" smtClean="0">
              <a:solidFill>
                <a:srgbClr val="0000FF"/>
              </a:solidFill>
              <a:effectLst/>
              <a:sym typeface="Wingdings 2"/>
            </a:rPr>
            <a:t>Partially Possible</a:t>
          </a:r>
          <a:endParaRPr lang="en-US" sz="1600" dirty="0"/>
        </a:p>
      </dgm:t>
    </dgm:pt>
    <dgm:pt modelId="{6E5CF8F4-8F3E-4C2D-AC12-C996D4435FB9}" type="parTrans" cxnId="{E1FEDD35-C46A-4A25-84B3-192A2E065025}">
      <dgm:prSet/>
      <dgm:spPr/>
      <dgm:t>
        <a:bodyPr/>
        <a:lstStyle/>
        <a:p>
          <a:endParaRPr lang="en-US" sz="1800"/>
        </a:p>
      </dgm:t>
    </dgm:pt>
    <dgm:pt modelId="{C9C529E4-6D3C-46B4-835A-C0C218E996D1}" type="sibTrans" cxnId="{E1FEDD35-C46A-4A25-84B3-192A2E065025}">
      <dgm:prSet/>
      <dgm:spPr/>
      <dgm:t>
        <a:bodyPr/>
        <a:lstStyle/>
        <a:p>
          <a:endParaRPr lang="en-US" sz="1800"/>
        </a:p>
      </dgm:t>
    </dgm:pt>
    <dgm:pt modelId="{BC1EC203-C255-4F3C-8DDE-9C9EB5E4AE07}">
      <dgm:prSet phldrT="[Text]" custT="1"/>
      <dgm:spPr/>
      <dgm:t>
        <a:bodyPr/>
        <a:lstStyle/>
        <a:p>
          <a:r>
            <a:rPr lang="en-US" sz="1800" dirty="0" smtClean="0"/>
            <a:t> </a:t>
          </a:r>
          <a:endParaRPr lang="en-US" sz="1800" dirty="0"/>
        </a:p>
      </dgm:t>
    </dgm:pt>
    <dgm:pt modelId="{58E1488E-9676-4CD3-823D-4AF0F94FDE09}" type="parTrans" cxnId="{B1407082-B6C2-48CB-9DD1-C0B43A635EF4}">
      <dgm:prSet/>
      <dgm:spPr/>
      <dgm:t>
        <a:bodyPr/>
        <a:lstStyle/>
        <a:p>
          <a:endParaRPr lang="en-US" sz="1800"/>
        </a:p>
      </dgm:t>
    </dgm:pt>
    <dgm:pt modelId="{9C693C8E-B013-4097-B031-F3598422E332}" type="sibTrans" cxnId="{B1407082-B6C2-48CB-9DD1-C0B43A635EF4}">
      <dgm:prSet/>
      <dgm:spPr/>
      <dgm:t>
        <a:bodyPr/>
        <a:lstStyle/>
        <a:p>
          <a:endParaRPr lang="en-US" sz="1800"/>
        </a:p>
      </dgm:t>
    </dgm:pt>
    <dgm:pt modelId="{3E780F6A-9206-432F-91FE-DAE92EF27688}">
      <dgm:prSet phldrT="[Text]" custT="1"/>
      <dgm:spPr/>
      <dgm:t>
        <a:bodyPr/>
        <a:lstStyle/>
        <a:p>
          <a:r>
            <a:rPr lang="en-US" sz="4400" b="1" dirty="0" smtClean="0">
              <a:solidFill>
                <a:srgbClr val="0000FF"/>
              </a:solidFill>
              <a:effectLst/>
              <a:latin typeface="Wingdings 2" pitchFamily="18" charset="2"/>
              <a:sym typeface="Wingdings 2"/>
            </a:rPr>
            <a:t></a:t>
          </a:r>
          <a:endParaRPr lang="en-US" sz="4400" dirty="0"/>
        </a:p>
      </dgm:t>
    </dgm:pt>
    <dgm:pt modelId="{84BFDEDF-DAA2-4D07-BCBF-66FA855C56AC}" type="parTrans" cxnId="{0019DFB1-537A-48D5-8FE3-1DA34824F3DB}">
      <dgm:prSet/>
      <dgm:spPr/>
      <dgm:t>
        <a:bodyPr/>
        <a:lstStyle/>
        <a:p>
          <a:endParaRPr lang="en-US" sz="1800"/>
        </a:p>
      </dgm:t>
    </dgm:pt>
    <dgm:pt modelId="{C3BC7C92-5F04-4711-A9F4-F7F9EBE8389A}" type="sibTrans" cxnId="{0019DFB1-537A-48D5-8FE3-1DA34824F3DB}">
      <dgm:prSet/>
      <dgm:spPr/>
      <dgm:t>
        <a:bodyPr/>
        <a:lstStyle/>
        <a:p>
          <a:endParaRPr lang="en-US" sz="1800"/>
        </a:p>
      </dgm:t>
    </dgm:pt>
    <dgm:pt modelId="{6B402C5E-5E00-49E7-9B57-6AC850196D9D}">
      <dgm:prSet phldrT="[Text]" custT="1"/>
      <dgm:spPr/>
      <dgm:t>
        <a:bodyPr/>
        <a:lstStyle/>
        <a:p>
          <a:r>
            <a:rPr lang="en-US" sz="1800" dirty="0" smtClean="0"/>
            <a:t> </a:t>
          </a:r>
          <a:endParaRPr lang="en-US" sz="1800" dirty="0"/>
        </a:p>
      </dgm:t>
    </dgm:pt>
    <dgm:pt modelId="{E79E750A-0EBF-4F32-A541-6BEC83E1CF26}" type="sibTrans" cxnId="{1E0FC50B-AC4C-4032-BFB2-E6C76FC881FB}">
      <dgm:prSet/>
      <dgm:spPr/>
      <dgm:t>
        <a:bodyPr/>
        <a:lstStyle/>
        <a:p>
          <a:endParaRPr lang="en-US" sz="1800"/>
        </a:p>
      </dgm:t>
    </dgm:pt>
    <dgm:pt modelId="{B178AF72-0E8B-4874-96F9-9A5EE71C7E0E}" type="parTrans" cxnId="{1E0FC50B-AC4C-4032-BFB2-E6C76FC881FB}">
      <dgm:prSet/>
      <dgm:spPr/>
      <dgm:t>
        <a:bodyPr/>
        <a:lstStyle/>
        <a:p>
          <a:endParaRPr lang="en-US" sz="1800"/>
        </a:p>
      </dgm:t>
    </dgm:pt>
    <dgm:pt modelId="{840C6B8C-0B78-496F-8300-C0AD9655899A}" type="pres">
      <dgm:prSet presAssocID="{F7BE888F-F733-4B24-916F-6616BA8041A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8EAAE9-9827-47D4-8DC4-E4D445BEE34B}" type="pres">
      <dgm:prSet presAssocID="{6B402C5E-5E00-49E7-9B57-6AC850196D9D}" presName="compNode" presStyleCnt="0"/>
      <dgm:spPr/>
    </dgm:pt>
    <dgm:pt modelId="{16BB5D81-808E-4893-AE44-2821B8E0A203}" type="pres">
      <dgm:prSet presAssocID="{6B402C5E-5E00-49E7-9B57-6AC850196D9D}" presName="aNode" presStyleLbl="bgShp" presStyleIdx="0" presStyleCnt="4"/>
      <dgm:spPr/>
      <dgm:t>
        <a:bodyPr/>
        <a:lstStyle/>
        <a:p>
          <a:endParaRPr lang="en-US"/>
        </a:p>
      </dgm:t>
    </dgm:pt>
    <dgm:pt modelId="{97209E9E-E1A3-4726-BC4E-D8AA3270131B}" type="pres">
      <dgm:prSet presAssocID="{6B402C5E-5E00-49E7-9B57-6AC850196D9D}" presName="textNode" presStyleLbl="bgShp" presStyleIdx="0" presStyleCnt="4"/>
      <dgm:spPr/>
      <dgm:t>
        <a:bodyPr/>
        <a:lstStyle/>
        <a:p>
          <a:endParaRPr lang="en-US"/>
        </a:p>
      </dgm:t>
    </dgm:pt>
    <dgm:pt modelId="{B63B0F58-CA0E-4D6C-962B-822DE3C85CAD}" type="pres">
      <dgm:prSet presAssocID="{6B402C5E-5E00-49E7-9B57-6AC850196D9D}" presName="compChildNode" presStyleCnt="0"/>
      <dgm:spPr/>
    </dgm:pt>
    <dgm:pt modelId="{0990BEC6-33C1-4BFB-A7B5-F630F05297D8}" type="pres">
      <dgm:prSet presAssocID="{6B402C5E-5E00-49E7-9B57-6AC850196D9D}" presName="theInnerList" presStyleCnt="0"/>
      <dgm:spPr/>
    </dgm:pt>
    <dgm:pt modelId="{803081D2-605E-4636-BCA0-5AA5715D7FFB}" type="pres">
      <dgm:prSet presAssocID="{AA5E7B93-08B6-40EC-9644-1A83A4E753F0}" presName="childNode" presStyleLbl="node1" presStyleIdx="0" presStyleCnt="4" custScaleY="100000" custLinFactNeighborX="888" custLinFactNeighborY="-15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A701F-63CC-4EDB-BA5B-7C21B770E1D0}" type="pres">
      <dgm:prSet presAssocID="{6B402C5E-5E00-49E7-9B57-6AC850196D9D}" presName="aSpace" presStyleCnt="0"/>
      <dgm:spPr/>
    </dgm:pt>
    <dgm:pt modelId="{F9A9BCD1-81EB-4C29-82CD-A367407D0975}" type="pres">
      <dgm:prSet presAssocID="{BC1EC203-C255-4F3C-8DDE-9C9EB5E4AE07}" presName="compNode" presStyleCnt="0"/>
      <dgm:spPr/>
    </dgm:pt>
    <dgm:pt modelId="{A4B80BB9-05FB-417A-A583-95CF77163895}" type="pres">
      <dgm:prSet presAssocID="{BC1EC203-C255-4F3C-8DDE-9C9EB5E4AE07}" presName="aNode" presStyleLbl="bgShp" presStyleIdx="1" presStyleCnt="4"/>
      <dgm:spPr/>
      <dgm:t>
        <a:bodyPr/>
        <a:lstStyle/>
        <a:p>
          <a:endParaRPr lang="en-US"/>
        </a:p>
      </dgm:t>
    </dgm:pt>
    <dgm:pt modelId="{342293BF-1223-4518-8BF3-BEEF89A7E91F}" type="pres">
      <dgm:prSet presAssocID="{BC1EC203-C255-4F3C-8DDE-9C9EB5E4AE07}" presName="textNode" presStyleLbl="bgShp" presStyleIdx="1" presStyleCnt="4"/>
      <dgm:spPr/>
      <dgm:t>
        <a:bodyPr/>
        <a:lstStyle/>
        <a:p>
          <a:endParaRPr lang="en-US"/>
        </a:p>
      </dgm:t>
    </dgm:pt>
    <dgm:pt modelId="{3ADB6049-AEFF-43F5-AC8E-B3332020002F}" type="pres">
      <dgm:prSet presAssocID="{BC1EC203-C255-4F3C-8DDE-9C9EB5E4AE07}" presName="compChildNode" presStyleCnt="0"/>
      <dgm:spPr/>
    </dgm:pt>
    <dgm:pt modelId="{0768689C-ABFB-4888-9F6D-F0EF8C4D62C0}" type="pres">
      <dgm:prSet presAssocID="{BC1EC203-C255-4F3C-8DDE-9C9EB5E4AE07}" presName="theInnerList" presStyleCnt="0"/>
      <dgm:spPr/>
    </dgm:pt>
    <dgm:pt modelId="{976B3D68-6E32-4B29-AD17-5B36A696E1CD}" type="pres">
      <dgm:prSet presAssocID="{3E780F6A-9206-432F-91FE-DAE92EF27688}" presName="childNode" presStyleLbl="node1" presStyleIdx="1" presStyleCnt="4" custScaleY="100000" custLinFactNeighborX="888" custLinFactNeighborY="-15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83F4E-1BE7-4205-948E-3507AE2D62C6}" type="pres">
      <dgm:prSet presAssocID="{BC1EC203-C255-4F3C-8DDE-9C9EB5E4AE07}" presName="aSpace" presStyleCnt="0"/>
      <dgm:spPr/>
    </dgm:pt>
    <dgm:pt modelId="{E0574529-5761-419F-AE3F-4676E39C5F26}" type="pres">
      <dgm:prSet presAssocID="{A3FCBF30-8730-433B-93D4-B6ADCB44C31E}" presName="compNode" presStyleCnt="0"/>
      <dgm:spPr/>
    </dgm:pt>
    <dgm:pt modelId="{F4B5A6C8-A873-4CD7-BF0B-4F700BE8A740}" type="pres">
      <dgm:prSet presAssocID="{A3FCBF30-8730-433B-93D4-B6ADCB44C31E}" presName="aNode" presStyleLbl="bgShp" presStyleIdx="2" presStyleCnt="4"/>
      <dgm:spPr/>
      <dgm:t>
        <a:bodyPr/>
        <a:lstStyle/>
        <a:p>
          <a:endParaRPr lang="en-US"/>
        </a:p>
      </dgm:t>
    </dgm:pt>
    <dgm:pt modelId="{F8F65AEC-C5A8-4669-8784-94162024E918}" type="pres">
      <dgm:prSet presAssocID="{A3FCBF30-8730-433B-93D4-B6ADCB44C31E}" presName="textNode" presStyleLbl="bgShp" presStyleIdx="2" presStyleCnt="4"/>
      <dgm:spPr/>
      <dgm:t>
        <a:bodyPr/>
        <a:lstStyle/>
        <a:p>
          <a:endParaRPr lang="en-US"/>
        </a:p>
      </dgm:t>
    </dgm:pt>
    <dgm:pt modelId="{9BDDD6CA-48FE-45F1-AEAA-D1A248E8AA8C}" type="pres">
      <dgm:prSet presAssocID="{A3FCBF30-8730-433B-93D4-B6ADCB44C31E}" presName="compChildNode" presStyleCnt="0"/>
      <dgm:spPr/>
    </dgm:pt>
    <dgm:pt modelId="{7A755961-6D30-43F3-9D80-0F4DBE209C37}" type="pres">
      <dgm:prSet presAssocID="{A3FCBF30-8730-433B-93D4-B6ADCB44C31E}" presName="theInnerList" presStyleCnt="0"/>
      <dgm:spPr/>
    </dgm:pt>
    <dgm:pt modelId="{DE05F9A6-AEC7-4BF8-BDE6-C539BCD7BE10}" type="pres">
      <dgm:prSet presAssocID="{DC9519F8-73C5-4A01-A665-DDCF26BCE636}" presName="childNode" presStyleLbl="node1" presStyleIdx="2" presStyleCnt="4" custScaleY="100000" custLinFactNeighborX="888" custLinFactNeighborY="-15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28FAC-133F-4803-9F43-20AEB0E85578}" type="pres">
      <dgm:prSet presAssocID="{A3FCBF30-8730-433B-93D4-B6ADCB44C31E}" presName="aSpace" presStyleCnt="0"/>
      <dgm:spPr/>
    </dgm:pt>
    <dgm:pt modelId="{B7A058D1-FEDA-47AB-A0DC-C9987D261644}" type="pres">
      <dgm:prSet presAssocID="{011A7209-96C0-484F-B2FF-9C0225E8FB0A}" presName="compNode" presStyleCnt="0"/>
      <dgm:spPr/>
    </dgm:pt>
    <dgm:pt modelId="{597E35A8-1FC3-45DD-8329-154962A802AC}" type="pres">
      <dgm:prSet presAssocID="{011A7209-96C0-484F-B2FF-9C0225E8FB0A}" presName="aNode" presStyleLbl="bgShp" presStyleIdx="3" presStyleCnt="4"/>
      <dgm:spPr/>
      <dgm:t>
        <a:bodyPr/>
        <a:lstStyle/>
        <a:p>
          <a:endParaRPr lang="en-US"/>
        </a:p>
      </dgm:t>
    </dgm:pt>
    <dgm:pt modelId="{FBB97403-734C-4941-8474-182683795BF3}" type="pres">
      <dgm:prSet presAssocID="{011A7209-96C0-484F-B2FF-9C0225E8FB0A}" presName="textNode" presStyleLbl="bgShp" presStyleIdx="3" presStyleCnt="4"/>
      <dgm:spPr/>
      <dgm:t>
        <a:bodyPr/>
        <a:lstStyle/>
        <a:p>
          <a:endParaRPr lang="en-US"/>
        </a:p>
      </dgm:t>
    </dgm:pt>
    <dgm:pt modelId="{FFB97EBC-C9FE-4432-A2C3-E9CA68541A36}" type="pres">
      <dgm:prSet presAssocID="{011A7209-96C0-484F-B2FF-9C0225E8FB0A}" presName="compChildNode" presStyleCnt="0"/>
      <dgm:spPr/>
    </dgm:pt>
    <dgm:pt modelId="{B7756450-F2F3-419D-9A2F-C30B7CF0BB3D}" type="pres">
      <dgm:prSet presAssocID="{011A7209-96C0-484F-B2FF-9C0225E8FB0A}" presName="theInnerList" presStyleCnt="0"/>
      <dgm:spPr/>
    </dgm:pt>
    <dgm:pt modelId="{8BC0F1D0-5D4D-4C0F-9E99-F2134AD8F23B}" type="pres">
      <dgm:prSet presAssocID="{FBA324AA-5A54-46F1-B3DD-89CDE96F26B9}" presName="childNode" presStyleLbl="node1" presStyleIdx="3" presStyleCnt="4" custScaleY="100000" custLinFactNeighborX="888" custLinFactNeighborY="-15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897468-7537-4EAA-B6D2-3A389BB537B2}" type="presOf" srcId="{F7BE888F-F733-4B24-916F-6616BA8041AC}" destId="{840C6B8C-0B78-496F-8300-C0AD9655899A}" srcOrd="0" destOrd="0" presId="urn:microsoft.com/office/officeart/2005/8/layout/lProcess2"/>
    <dgm:cxn modelId="{3ADFEC7A-2B80-4CD9-BBD0-029742F1E55C}" type="presOf" srcId="{A3FCBF30-8730-433B-93D4-B6ADCB44C31E}" destId="{F8F65AEC-C5A8-4669-8784-94162024E918}" srcOrd="1" destOrd="0" presId="urn:microsoft.com/office/officeart/2005/8/layout/lProcess2"/>
    <dgm:cxn modelId="{E0FE36F6-255F-4AEE-91A7-A3077D809098}" type="presOf" srcId="{A3FCBF30-8730-433B-93D4-B6ADCB44C31E}" destId="{F4B5A6C8-A873-4CD7-BF0B-4F700BE8A740}" srcOrd="0" destOrd="0" presId="urn:microsoft.com/office/officeart/2005/8/layout/lProcess2"/>
    <dgm:cxn modelId="{0019DFB1-537A-48D5-8FE3-1DA34824F3DB}" srcId="{BC1EC203-C255-4F3C-8DDE-9C9EB5E4AE07}" destId="{3E780F6A-9206-432F-91FE-DAE92EF27688}" srcOrd="0" destOrd="0" parTransId="{84BFDEDF-DAA2-4D07-BCBF-66FA855C56AC}" sibTransId="{C3BC7C92-5F04-4711-A9F4-F7F9EBE8389A}"/>
    <dgm:cxn modelId="{98C9A63C-393B-4AEC-A832-6BFCD8502D7E}" srcId="{F7BE888F-F733-4B24-916F-6616BA8041AC}" destId="{A3FCBF30-8730-433B-93D4-B6ADCB44C31E}" srcOrd="2" destOrd="0" parTransId="{729F94C8-B761-41E2-B143-A1B77D8A74C4}" sibTransId="{0886A14F-4E90-4F3D-9A9E-B23DDAC315D2}"/>
    <dgm:cxn modelId="{EB23AAF4-8844-42F6-A52A-87F285E00329}" type="presOf" srcId="{DC9519F8-73C5-4A01-A665-DDCF26BCE636}" destId="{DE05F9A6-AEC7-4BF8-BDE6-C539BCD7BE10}" srcOrd="0" destOrd="0" presId="urn:microsoft.com/office/officeart/2005/8/layout/lProcess2"/>
    <dgm:cxn modelId="{76561334-84EF-4BB1-8766-2C438FEC80D2}" srcId="{F7BE888F-F733-4B24-916F-6616BA8041AC}" destId="{011A7209-96C0-484F-B2FF-9C0225E8FB0A}" srcOrd="3" destOrd="0" parTransId="{CB8A3258-3DA0-45C4-8881-EC23F9B29D1D}" sibTransId="{5D6375C9-A6CA-463B-99F8-6AFD6EE1148C}"/>
    <dgm:cxn modelId="{A6045C6B-35DD-4F44-9E0E-40C0C73685B8}" type="presOf" srcId="{6B402C5E-5E00-49E7-9B57-6AC850196D9D}" destId="{97209E9E-E1A3-4726-BC4E-D8AA3270131B}" srcOrd="1" destOrd="0" presId="urn:microsoft.com/office/officeart/2005/8/layout/lProcess2"/>
    <dgm:cxn modelId="{3995861B-15CC-40E8-9573-285E065F0BCA}" type="presOf" srcId="{BC1EC203-C255-4F3C-8DDE-9C9EB5E4AE07}" destId="{342293BF-1223-4518-8BF3-BEEF89A7E91F}" srcOrd="1" destOrd="0" presId="urn:microsoft.com/office/officeart/2005/8/layout/lProcess2"/>
    <dgm:cxn modelId="{0C227BD3-DEC8-43C1-B68B-E16B1067D3C5}" type="presOf" srcId="{3E780F6A-9206-432F-91FE-DAE92EF27688}" destId="{976B3D68-6E32-4B29-AD17-5B36A696E1CD}" srcOrd="0" destOrd="0" presId="urn:microsoft.com/office/officeart/2005/8/layout/lProcess2"/>
    <dgm:cxn modelId="{CCB2C31C-CFDC-4583-8091-8915596CBE73}" type="presOf" srcId="{011A7209-96C0-484F-B2FF-9C0225E8FB0A}" destId="{597E35A8-1FC3-45DD-8329-154962A802AC}" srcOrd="0" destOrd="0" presId="urn:microsoft.com/office/officeart/2005/8/layout/lProcess2"/>
    <dgm:cxn modelId="{AFE32207-8A53-41C5-9BB8-FD75F8F24F7C}" type="presOf" srcId="{6B402C5E-5E00-49E7-9B57-6AC850196D9D}" destId="{16BB5D81-808E-4893-AE44-2821B8E0A203}" srcOrd="0" destOrd="0" presId="urn:microsoft.com/office/officeart/2005/8/layout/lProcess2"/>
    <dgm:cxn modelId="{E1FEDD35-C46A-4A25-84B3-192A2E065025}" srcId="{011A7209-96C0-484F-B2FF-9C0225E8FB0A}" destId="{FBA324AA-5A54-46F1-B3DD-89CDE96F26B9}" srcOrd="0" destOrd="0" parTransId="{6E5CF8F4-8F3E-4C2D-AC12-C996D4435FB9}" sibTransId="{C9C529E4-6D3C-46B4-835A-C0C218E996D1}"/>
    <dgm:cxn modelId="{BFB37483-716F-46BE-A23F-070980B6A3FC}" type="presOf" srcId="{FBA324AA-5A54-46F1-B3DD-89CDE96F26B9}" destId="{8BC0F1D0-5D4D-4C0F-9E99-F2134AD8F23B}" srcOrd="0" destOrd="0" presId="urn:microsoft.com/office/officeart/2005/8/layout/lProcess2"/>
    <dgm:cxn modelId="{B1407082-B6C2-48CB-9DD1-C0B43A635EF4}" srcId="{F7BE888F-F733-4B24-916F-6616BA8041AC}" destId="{BC1EC203-C255-4F3C-8DDE-9C9EB5E4AE07}" srcOrd="1" destOrd="0" parTransId="{58E1488E-9676-4CD3-823D-4AF0F94FDE09}" sibTransId="{9C693C8E-B013-4097-B031-F3598422E332}"/>
    <dgm:cxn modelId="{1E0FC50B-AC4C-4032-BFB2-E6C76FC881FB}" srcId="{F7BE888F-F733-4B24-916F-6616BA8041AC}" destId="{6B402C5E-5E00-49E7-9B57-6AC850196D9D}" srcOrd="0" destOrd="0" parTransId="{B178AF72-0E8B-4874-96F9-9A5EE71C7E0E}" sibTransId="{E79E750A-0EBF-4F32-A541-6BEC83E1CF26}"/>
    <dgm:cxn modelId="{4443C33E-A31E-40B7-94E0-FB188A5A7D1B}" type="presOf" srcId="{011A7209-96C0-484F-B2FF-9C0225E8FB0A}" destId="{FBB97403-734C-4941-8474-182683795BF3}" srcOrd="1" destOrd="0" presId="urn:microsoft.com/office/officeart/2005/8/layout/lProcess2"/>
    <dgm:cxn modelId="{1D599578-7619-43AF-AC72-4CA3ABF269E9}" srcId="{A3FCBF30-8730-433B-93D4-B6ADCB44C31E}" destId="{DC9519F8-73C5-4A01-A665-DDCF26BCE636}" srcOrd="0" destOrd="0" parTransId="{A7AE975A-93FD-4B11-94C0-81FC934AEB0C}" sibTransId="{77CA16FB-2E1D-4E46-A54B-8774EBDE8DFE}"/>
    <dgm:cxn modelId="{0B0D514E-CBF3-483F-B436-0FAA4A74D13D}" type="presOf" srcId="{AA5E7B93-08B6-40EC-9644-1A83A4E753F0}" destId="{803081D2-605E-4636-BCA0-5AA5715D7FFB}" srcOrd="0" destOrd="0" presId="urn:microsoft.com/office/officeart/2005/8/layout/lProcess2"/>
    <dgm:cxn modelId="{484775F9-2939-4930-B2EC-91B85ACC34C5}" srcId="{6B402C5E-5E00-49E7-9B57-6AC850196D9D}" destId="{AA5E7B93-08B6-40EC-9644-1A83A4E753F0}" srcOrd="0" destOrd="0" parTransId="{431AE374-72FD-4711-8AF9-344C9F0F9EC2}" sibTransId="{AB81DD79-E2B2-4AE1-AE8A-6D66D1CC1034}"/>
    <dgm:cxn modelId="{5146422F-20B6-405D-A086-54CFE126E4CE}" type="presOf" srcId="{BC1EC203-C255-4F3C-8DDE-9C9EB5E4AE07}" destId="{A4B80BB9-05FB-417A-A583-95CF77163895}" srcOrd="0" destOrd="0" presId="urn:microsoft.com/office/officeart/2005/8/layout/lProcess2"/>
    <dgm:cxn modelId="{5E380A8D-E3C4-4F82-9E35-B98ABD985B4F}" type="presParOf" srcId="{840C6B8C-0B78-496F-8300-C0AD9655899A}" destId="{C78EAAE9-9827-47D4-8DC4-E4D445BEE34B}" srcOrd="0" destOrd="0" presId="urn:microsoft.com/office/officeart/2005/8/layout/lProcess2"/>
    <dgm:cxn modelId="{D98AD56D-F5D6-403D-993B-B2137C923D23}" type="presParOf" srcId="{C78EAAE9-9827-47D4-8DC4-E4D445BEE34B}" destId="{16BB5D81-808E-4893-AE44-2821B8E0A203}" srcOrd="0" destOrd="0" presId="urn:microsoft.com/office/officeart/2005/8/layout/lProcess2"/>
    <dgm:cxn modelId="{37CE4D95-2C50-48E4-8FD2-BC12420D44F0}" type="presParOf" srcId="{C78EAAE9-9827-47D4-8DC4-E4D445BEE34B}" destId="{97209E9E-E1A3-4726-BC4E-D8AA3270131B}" srcOrd="1" destOrd="0" presId="urn:microsoft.com/office/officeart/2005/8/layout/lProcess2"/>
    <dgm:cxn modelId="{309C1F19-2324-43DF-9C3A-84E2C804A419}" type="presParOf" srcId="{C78EAAE9-9827-47D4-8DC4-E4D445BEE34B}" destId="{B63B0F58-CA0E-4D6C-962B-822DE3C85CAD}" srcOrd="2" destOrd="0" presId="urn:microsoft.com/office/officeart/2005/8/layout/lProcess2"/>
    <dgm:cxn modelId="{2925CCBB-8BE4-49FB-86F1-235F33768930}" type="presParOf" srcId="{B63B0F58-CA0E-4D6C-962B-822DE3C85CAD}" destId="{0990BEC6-33C1-4BFB-A7B5-F630F05297D8}" srcOrd="0" destOrd="0" presId="urn:microsoft.com/office/officeart/2005/8/layout/lProcess2"/>
    <dgm:cxn modelId="{281A2089-78AE-4F26-97BF-A9831E0012E6}" type="presParOf" srcId="{0990BEC6-33C1-4BFB-A7B5-F630F05297D8}" destId="{803081D2-605E-4636-BCA0-5AA5715D7FFB}" srcOrd="0" destOrd="0" presId="urn:microsoft.com/office/officeart/2005/8/layout/lProcess2"/>
    <dgm:cxn modelId="{DEC91A9B-F281-4DC0-B366-752F3D852FE6}" type="presParOf" srcId="{840C6B8C-0B78-496F-8300-C0AD9655899A}" destId="{7D9A701F-63CC-4EDB-BA5B-7C21B770E1D0}" srcOrd="1" destOrd="0" presId="urn:microsoft.com/office/officeart/2005/8/layout/lProcess2"/>
    <dgm:cxn modelId="{8E2CD8CF-9D1A-4B20-8109-E4F19DA485B0}" type="presParOf" srcId="{840C6B8C-0B78-496F-8300-C0AD9655899A}" destId="{F9A9BCD1-81EB-4C29-82CD-A367407D0975}" srcOrd="2" destOrd="0" presId="urn:microsoft.com/office/officeart/2005/8/layout/lProcess2"/>
    <dgm:cxn modelId="{01AC3DD3-0824-4248-B9B6-267D148BF170}" type="presParOf" srcId="{F9A9BCD1-81EB-4C29-82CD-A367407D0975}" destId="{A4B80BB9-05FB-417A-A583-95CF77163895}" srcOrd="0" destOrd="0" presId="urn:microsoft.com/office/officeart/2005/8/layout/lProcess2"/>
    <dgm:cxn modelId="{68A9E045-A6E0-4196-93E9-FA1FCFB34C05}" type="presParOf" srcId="{F9A9BCD1-81EB-4C29-82CD-A367407D0975}" destId="{342293BF-1223-4518-8BF3-BEEF89A7E91F}" srcOrd="1" destOrd="0" presId="urn:microsoft.com/office/officeart/2005/8/layout/lProcess2"/>
    <dgm:cxn modelId="{2EACA815-CA5D-4665-9A4D-011E274D61DB}" type="presParOf" srcId="{F9A9BCD1-81EB-4C29-82CD-A367407D0975}" destId="{3ADB6049-AEFF-43F5-AC8E-B3332020002F}" srcOrd="2" destOrd="0" presId="urn:microsoft.com/office/officeart/2005/8/layout/lProcess2"/>
    <dgm:cxn modelId="{2D90419B-F26A-43D8-9CEE-B84BA60DC787}" type="presParOf" srcId="{3ADB6049-AEFF-43F5-AC8E-B3332020002F}" destId="{0768689C-ABFB-4888-9F6D-F0EF8C4D62C0}" srcOrd="0" destOrd="0" presId="urn:microsoft.com/office/officeart/2005/8/layout/lProcess2"/>
    <dgm:cxn modelId="{C3521EDA-EF81-45B3-AFDF-1017041C2F8F}" type="presParOf" srcId="{0768689C-ABFB-4888-9F6D-F0EF8C4D62C0}" destId="{976B3D68-6E32-4B29-AD17-5B36A696E1CD}" srcOrd="0" destOrd="0" presId="urn:microsoft.com/office/officeart/2005/8/layout/lProcess2"/>
    <dgm:cxn modelId="{341C01EC-3A7D-445D-BCD7-B83EA6BC1715}" type="presParOf" srcId="{840C6B8C-0B78-496F-8300-C0AD9655899A}" destId="{82983F4E-1BE7-4205-948E-3507AE2D62C6}" srcOrd="3" destOrd="0" presId="urn:microsoft.com/office/officeart/2005/8/layout/lProcess2"/>
    <dgm:cxn modelId="{AC25B3F0-5BFD-4350-8021-7F0BD4DF60F5}" type="presParOf" srcId="{840C6B8C-0B78-496F-8300-C0AD9655899A}" destId="{E0574529-5761-419F-AE3F-4676E39C5F26}" srcOrd="4" destOrd="0" presId="urn:microsoft.com/office/officeart/2005/8/layout/lProcess2"/>
    <dgm:cxn modelId="{E8A10FCE-005D-4722-846F-79D823DE10D7}" type="presParOf" srcId="{E0574529-5761-419F-AE3F-4676E39C5F26}" destId="{F4B5A6C8-A873-4CD7-BF0B-4F700BE8A740}" srcOrd="0" destOrd="0" presId="urn:microsoft.com/office/officeart/2005/8/layout/lProcess2"/>
    <dgm:cxn modelId="{AF40C3A7-E57F-460C-B90F-49955D421EEF}" type="presParOf" srcId="{E0574529-5761-419F-AE3F-4676E39C5F26}" destId="{F8F65AEC-C5A8-4669-8784-94162024E918}" srcOrd="1" destOrd="0" presId="urn:microsoft.com/office/officeart/2005/8/layout/lProcess2"/>
    <dgm:cxn modelId="{CAAD3BD7-723D-4DA5-A27E-20D4E86DBAF3}" type="presParOf" srcId="{E0574529-5761-419F-AE3F-4676E39C5F26}" destId="{9BDDD6CA-48FE-45F1-AEAA-D1A248E8AA8C}" srcOrd="2" destOrd="0" presId="urn:microsoft.com/office/officeart/2005/8/layout/lProcess2"/>
    <dgm:cxn modelId="{F9F95825-0D8F-4695-AE12-872AFC362C83}" type="presParOf" srcId="{9BDDD6CA-48FE-45F1-AEAA-D1A248E8AA8C}" destId="{7A755961-6D30-43F3-9D80-0F4DBE209C37}" srcOrd="0" destOrd="0" presId="urn:microsoft.com/office/officeart/2005/8/layout/lProcess2"/>
    <dgm:cxn modelId="{D58116E9-F23D-450D-8B5F-627E3C4981BA}" type="presParOf" srcId="{7A755961-6D30-43F3-9D80-0F4DBE209C37}" destId="{DE05F9A6-AEC7-4BF8-BDE6-C539BCD7BE10}" srcOrd="0" destOrd="0" presId="urn:microsoft.com/office/officeart/2005/8/layout/lProcess2"/>
    <dgm:cxn modelId="{443CB58F-2118-4289-988E-AD048F100D04}" type="presParOf" srcId="{840C6B8C-0B78-496F-8300-C0AD9655899A}" destId="{5D328FAC-133F-4803-9F43-20AEB0E85578}" srcOrd="5" destOrd="0" presId="urn:microsoft.com/office/officeart/2005/8/layout/lProcess2"/>
    <dgm:cxn modelId="{B8002D90-A641-4FFD-86F9-EE89232A81C4}" type="presParOf" srcId="{840C6B8C-0B78-496F-8300-C0AD9655899A}" destId="{B7A058D1-FEDA-47AB-A0DC-C9987D261644}" srcOrd="6" destOrd="0" presId="urn:microsoft.com/office/officeart/2005/8/layout/lProcess2"/>
    <dgm:cxn modelId="{99663F4D-D8ED-427B-8AAD-82011DD49BE9}" type="presParOf" srcId="{B7A058D1-FEDA-47AB-A0DC-C9987D261644}" destId="{597E35A8-1FC3-45DD-8329-154962A802AC}" srcOrd="0" destOrd="0" presId="urn:microsoft.com/office/officeart/2005/8/layout/lProcess2"/>
    <dgm:cxn modelId="{666266CA-927A-46E2-9E2E-6B4AE92ECF32}" type="presParOf" srcId="{B7A058D1-FEDA-47AB-A0DC-C9987D261644}" destId="{FBB97403-734C-4941-8474-182683795BF3}" srcOrd="1" destOrd="0" presId="urn:microsoft.com/office/officeart/2005/8/layout/lProcess2"/>
    <dgm:cxn modelId="{2280F7CC-D552-4BDA-A21E-0F347494D428}" type="presParOf" srcId="{B7A058D1-FEDA-47AB-A0DC-C9987D261644}" destId="{FFB97EBC-C9FE-4432-A2C3-E9CA68541A36}" srcOrd="2" destOrd="0" presId="urn:microsoft.com/office/officeart/2005/8/layout/lProcess2"/>
    <dgm:cxn modelId="{116E200B-DBF6-4ADB-B6A4-0BBDAF9478E8}" type="presParOf" srcId="{FFB97EBC-C9FE-4432-A2C3-E9CA68541A36}" destId="{B7756450-F2F3-419D-9A2F-C30B7CF0BB3D}" srcOrd="0" destOrd="0" presId="urn:microsoft.com/office/officeart/2005/8/layout/lProcess2"/>
    <dgm:cxn modelId="{05A121F9-582E-41C4-8A4D-E5E6277DE31B}" type="presParOf" srcId="{B7756450-F2F3-419D-9A2F-C30B7CF0BB3D}" destId="{8BC0F1D0-5D4D-4C0F-9E99-F2134AD8F23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B5D81-808E-4893-AE44-2821B8E0A203}">
      <dsp:nvSpPr>
        <dsp:cNvPr id="0" name=""/>
        <dsp:cNvSpPr/>
      </dsp:nvSpPr>
      <dsp:spPr>
        <a:xfrm>
          <a:off x="1396" y="0"/>
          <a:ext cx="1370037" cy="685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1396" y="0"/>
        <a:ext cx="1370037" cy="205740"/>
      </dsp:txXfrm>
    </dsp:sp>
    <dsp:sp modelId="{803081D2-605E-4636-BCA0-5AA5715D7FFB}">
      <dsp:nvSpPr>
        <dsp:cNvPr id="0" name=""/>
        <dsp:cNvSpPr/>
      </dsp:nvSpPr>
      <dsp:spPr>
        <a:xfrm>
          <a:off x="148132" y="137158"/>
          <a:ext cx="1096029" cy="445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solidFill>
                <a:srgbClr val="0000FF"/>
              </a:solidFill>
              <a:effectLst/>
              <a:sym typeface="Wingdings 2"/>
            </a:rPr>
            <a:t>Extremely Possible</a:t>
          </a:r>
          <a:endParaRPr lang="en-US" sz="1600" kern="1200" dirty="0"/>
        </a:p>
      </dsp:txBody>
      <dsp:txXfrm>
        <a:off x="161188" y="150214"/>
        <a:ext cx="1069917" cy="419658"/>
      </dsp:txXfrm>
    </dsp:sp>
    <dsp:sp modelId="{A4B80BB9-05FB-417A-A583-95CF77163895}">
      <dsp:nvSpPr>
        <dsp:cNvPr id="0" name=""/>
        <dsp:cNvSpPr/>
      </dsp:nvSpPr>
      <dsp:spPr>
        <a:xfrm>
          <a:off x="1474186" y="0"/>
          <a:ext cx="1370037" cy="685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1474186" y="0"/>
        <a:ext cx="1370037" cy="205740"/>
      </dsp:txXfrm>
    </dsp:sp>
    <dsp:sp modelId="{976B3D68-6E32-4B29-AD17-5B36A696E1CD}">
      <dsp:nvSpPr>
        <dsp:cNvPr id="0" name=""/>
        <dsp:cNvSpPr/>
      </dsp:nvSpPr>
      <dsp:spPr>
        <a:xfrm>
          <a:off x="1620922" y="137158"/>
          <a:ext cx="1096029" cy="445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0000FF"/>
              </a:solidFill>
              <a:effectLst/>
              <a:latin typeface="Wingdings 2" pitchFamily="18" charset="2"/>
              <a:sym typeface="Wingdings 2"/>
            </a:rPr>
            <a:t></a:t>
          </a:r>
          <a:endParaRPr lang="en-US" sz="4400" kern="1200" dirty="0"/>
        </a:p>
      </dsp:txBody>
      <dsp:txXfrm>
        <a:off x="1633978" y="150214"/>
        <a:ext cx="1069917" cy="419658"/>
      </dsp:txXfrm>
    </dsp:sp>
    <dsp:sp modelId="{F4B5A6C8-A873-4CD7-BF0B-4F700BE8A740}">
      <dsp:nvSpPr>
        <dsp:cNvPr id="0" name=""/>
        <dsp:cNvSpPr/>
      </dsp:nvSpPr>
      <dsp:spPr>
        <a:xfrm>
          <a:off x="2946976" y="0"/>
          <a:ext cx="1370037" cy="685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2946976" y="0"/>
        <a:ext cx="1370037" cy="205740"/>
      </dsp:txXfrm>
    </dsp:sp>
    <dsp:sp modelId="{DE05F9A6-AEC7-4BF8-BDE6-C539BCD7BE10}">
      <dsp:nvSpPr>
        <dsp:cNvPr id="0" name=""/>
        <dsp:cNvSpPr/>
      </dsp:nvSpPr>
      <dsp:spPr>
        <a:xfrm>
          <a:off x="3093712" y="137158"/>
          <a:ext cx="1096029" cy="445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106768" y="150214"/>
        <a:ext cx="1069917" cy="419658"/>
      </dsp:txXfrm>
    </dsp:sp>
    <dsp:sp modelId="{597E35A8-1FC3-45DD-8329-154962A802AC}">
      <dsp:nvSpPr>
        <dsp:cNvPr id="0" name=""/>
        <dsp:cNvSpPr/>
      </dsp:nvSpPr>
      <dsp:spPr>
        <a:xfrm>
          <a:off x="4419766" y="0"/>
          <a:ext cx="1370037" cy="685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4419766" y="0"/>
        <a:ext cx="1370037" cy="205740"/>
      </dsp:txXfrm>
    </dsp:sp>
    <dsp:sp modelId="{8BC0F1D0-5D4D-4C0F-9E99-F2134AD8F23B}">
      <dsp:nvSpPr>
        <dsp:cNvPr id="0" name=""/>
        <dsp:cNvSpPr/>
      </dsp:nvSpPr>
      <dsp:spPr>
        <a:xfrm>
          <a:off x="4566502" y="137158"/>
          <a:ext cx="1096029" cy="445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579558" y="150214"/>
        <a:ext cx="1069917" cy="419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B5D81-808E-4893-AE44-2821B8E0A203}">
      <dsp:nvSpPr>
        <dsp:cNvPr id="0" name=""/>
        <dsp:cNvSpPr/>
      </dsp:nvSpPr>
      <dsp:spPr>
        <a:xfrm>
          <a:off x="1396" y="0"/>
          <a:ext cx="1370037" cy="685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1396" y="0"/>
        <a:ext cx="1370037" cy="205740"/>
      </dsp:txXfrm>
    </dsp:sp>
    <dsp:sp modelId="{803081D2-605E-4636-BCA0-5AA5715D7FFB}">
      <dsp:nvSpPr>
        <dsp:cNvPr id="0" name=""/>
        <dsp:cNvSpPr/>
      </dsp:nvSpPr>
      <dsp:spPr>
        <a:xfrm>
          <a:off x="148132" y="137158"/>
          <a:ext cx="1096029" cy="445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solidFill>
                <a:srgbClr val="0000FF"/>
              </a:solidFill>
              <a:effectLst/>
              <a:sym typeface="Wingdings 2"/>
            </a:rPr>
            <a:t>Extremely Possible</a:t>
          </a:r>
          <a:endParaRPr lang="en-US" sz="1600" kern="1200" dirty="0"/>
        </a:p>
      </dsp:txBody>
      <dsp:txXfrm>
        <a:off x="161188" y="150214"/>
        <a:ext cx="1069917" cy="419658"/>
      </dsp:txXfrm>
    </dsp:sp>
    <dsp:sp modelId="{A4B80BB9-05FB-417A-A583-95CF77163895}">
      <dsp:nvSpPr>
        <dsp:cNvPr id="0" name=""/>
        <dsp:cNvSpPr/>
      </dsp:nvSpPr>
      <dsp:spPr>
        <a:xfrm>
          <a:off x="1474186" y="0"/>
          <a:ext cx="1370037" cy="685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1474186" y="0"/>
        <a:ext cx="1370037" cy="205740"/>
      </dsp:txXfrm>
    </dsp:sp>
    <dsp:sp modelId="{976B3D68-6E32-4B29-AD17-5B36A696E1CD}">
      <dsp:nvSpPr>
        <dsp:cNvPr id="0" name=""/>
        <dsp:cNvSpPr/>
      </dsp:nvSpPr>
      <dsp:spPr>
        <a:xfrm>
          <a:off x="1620922" y="137158"/>
          <a:ext cx="1096029" cy="445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0000FF"/>
              </a:solidFill>
              <a:effectLst/>
              <a:latin typeface="Wingdings 2" pitchFamily="18" charset="2"/>
              <a:sym typeface="Wingdings 2"/>
            </a:rPr>
            <a:t></a:t>
          </a:r>
          <a:endParaRPr lang="en-US" sz="4400" kern="1200" dirty="0"/>
        </a:p>
      </dsp:txBody>
      <dsp:txXfrm>
        <a:off x="1633978" y="150214"/>
        <a:ext cx="1069917" cy="419658"/>
      </dsp:txXfrm>
    </dsp:sp>
    <dsp:sp modelId="{F4B5A6C8-A873-4CD7-BF0B-4F700BE8A740}">
      <dsp:nvSpPr>
        <dsp:cNvPr id="0" name=""/>
        <dsp:cNvSpPr/>
      </dsp:nvSpPr>
      <dsp:spPr>
        <a:xfrm>
          <a:off x="2946976" y="0"/>
          <a:ext cx="1370037" cy="685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2946976" y="0"/>
        <a:ext cx="1370037" cy="205740"/>
      </dsp:txXfrm>
    </dsp:sp>
    <dsp:sp modelId="{DE05F9A6-AEC7-4BF8-BDE6-C539BCD7BE10}">
      <dsp:nvSpPr>
        <dsp:cNvPr id="0" name=""/>
        <dsp:cNvSpPr/>
      </dsp:nvSpPr>
      <dsp:spPr>
        <a:xfrm>
          <a:off x="3093712" y="137158"/>
          <a:ext cx="1096029" cy="445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106768" y="150214"/>
        <a:ext cx="1069917" cy="419658"/>
      </dsp:txXfrm>
    </dsp:sp>
    <dsp:sp modelId="{597E35A8-1FC3-45DD-8329-154962A802AC}">
      <dsp:nvSpPr>
        <dsp:cNvPr id="0" name=""/>
        <dsp:cNvSpPr/>
      </dsp:nvSpPr>
      <dsp:spPr>
        <a:xfrm>
          <a:off x="4419766" y="0"/>
          <a:ext cx="1370037" cy="685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4419766" y="0"/>
        <a:ext cx="1370037" cy="205740"/>
      </dsp:txXfrm>
    </dsp:sp>
    <dsp:sp modelId="{8BC0F1D0-5D4D-4C0F-9E99-F2134AD8F23B}">
      <dsp:nvSpPr>
        <dsp:cNvPr id="0" name=""/>
        <dsp:cNvSpPr/>
      </dsp:nvSpPr>
      <dsp:spPr>
        <a:xfrm>
          <a:off x="4566502" y="137158"/>
          <a:ext cx="1096029" cy="445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579558" y="150214"/>
        <a:ext cx="1069917" cy="4196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B5D81-808E-4893-AE44-2821B8E0A203}">
      <dsp:nvSpPr>
        <dsp:cNvPr id="0" name=""/>
        <dsp:cNvSpPr/>
      </dsp:nvSpPr>
      <dsp:spPr>
        <a:xfrm>
          <a:off x="1396" y="0"/>
          <a:ext cx="1370037" cy="685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1396" y="0"/>
        <a:ext cx="1370037" cy="205740"/>
      </dsp:txXfrm>
    </dsp:sp>
    <dsp:sp modelId="{803081D2-605E-4636-BCA0-5AA5715D7FFB}">
      <dsp:nvSpPr>
        <dsp:cNvPr id="0" name=""/>
        <dsp:cNvSpPr/>
      </dsp:nvSpPr>
      <dsp:spPr>
        <a:xfrm>
          <a:off x="148132" y="137158"/>
          <a:ext cx="1096029" cy="445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solidFill>
                <a:srgbClr val="0000FF"/>
              </a:solidFill>
              <a:effectLst/>
              <a:sym typeface="Wingdings 2"/>
            </a:rPr>
            <a:t>Extremely Possible</a:t>
          </a:r>
          <a:endParaRPr lang="en-US" sz="1600" kern="1200" dirty="0"/>
        </a:p>
      </dsp:txBody>
      <dsp:txXfrm>
        <a:off x="161188" y="150214"/>
        <a:ext cx="1069917" cy="419658"/>
      </dsp:txXfrm>
    </dsp:sp>
    <dsp:sp modelId="{A4B80BB9-05FB-417A-A583-95CF77163895}">
      <dsp:nvSpPr>
        <dsp:cNvPr id="0" name=""/>
        <dsp:cNvSpPr/>
      </dsp:nvSpPr>
      <dsp:spPr>
        <a:xfrm>
          <a:off x="1474186" y="0"/>
          <a:ext cx="1370037" cy="685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1474186" y="0"/>
        <a:ext cx="1370037" cy="205740"/>
      </dsp:txXfrm>
    </dsp:sp>
    <dsp:sp modelId="{976B3D68-6E32-4B29-AD17-5B36A696E1CD}">
      <dsp:nvSpPr>
        <dsp:cNvPr id="0" name=""/>
        <dsp:cNvSpPr/>
      </dsp:nvSpPr>
      <dsp:spPr>
        <a:xfrm>
          <a:off x="1620922" y="137158"/>
          <a:ext cx="1096029" cy="445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0000FF"/>
              </a:solidFill>
              <a:effectLst/>
              <a:latin typeface="Wingdings 2" pitchFamily="18" charset="2"/>
              <a:sym typeface="Wingdings 2"/>
            </a:rPr>
            <a:t></a:t>
          </a:r>
          <a:endParaRPr lang="en-US" sz="4400" kern="1200" dirty="0"/>
        </a:p>
      </dsp:txBody>
      <dsp:txXfrm>
        <a:off x="1633978" y="150214"/>
        <a:ext cx="1069917" cy="419658"/>
      </dsp:txXfrm>
    </dsp:sp>
    <dsp:sp modelId="{F4B5A6C8-A873-4CD7-BF0B-4F700BE8A740}">
      <dsp:nvSpPr>
        <dsp:cNvPr id="0" name=""/>
        <dsp:cNvSpPr/>
      </dsp:nvSpPr>
      <dsp:spPr>
        <a:xfrm>
          <a:off x="2946976" y="0"/>
          <a:ext cx="1370037" cy="685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2946976" y="0"/>
        <a:ext cx="1370037" cy="205740"/>
      </dsp:txXfrm>
    </dsp:sp>
    <dsp:sp modelId="{DE05F9A6-AEC7-4BF8-BDE6-C539BCD7BE10}">
      <dsp:nvSpPr>
        <dsp:cNvPr id="0" name=""/>
        <dsp:cNvSpPr/>
      </dsp:nvSpPr>
      <dsp:spPr>
        <a:xfrm>
          <a:off x="3093712" y="137158"/>
          <a:ext cx="1096029" cy="445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106768" y="150214"/>
        <a:ext cx="1069917" cy="419658"/>
      </dsp:txXfrm>
    </dsp:sp>
    <dsp:sp modelId="{597E35A8-1FC3-45DD-8329-154962A802AC}">
      <dsp:nvSpPr>
        <dsp:cNvPr id="0" name=""/>
        <dsp:cNvSpPr/>
      </dsp:nvSpPr>
      <dsp:spPr>
        <a:xfrm>
          <a:off x="4419766" y="0"/>
          <a:ext cx="1370037" cy="685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4419766" y="0"/>
        <a:ext cx="1370037" cy="205740"/>
      </dsp:txXfrm>
    </dsp:sp>
    <dsp:sp modelId="{8BC0F1D0-5D4D-4C0F-9E99-F2134AD8F23B}">
      <dsp:nvSpPr>
        <dsp:cNvPr id="0" name=""/>
        <dsp:cNvSpPr/>
      </dsp:nvSpPr>
      <dsp:spPr>
        <a:xfrm>
          <a:off x="4566502" y="137158"/>
          <a:ext cx="1096029" cy="445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579558" y="150214"/>
        <a:ext cx="1069917" cy="4196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B5D81-808E-4893-AE44-2821B8E0A203}">
      <dsp:nvSpPr>
        <dsp:cNvPr id="0" name=""/>
        <dsp:cNvSpPr/>
      </dsp:nvSpPr>
      <dsp:spPr>
        <a:xfrm>
          <a:off x="0" y="0"/>
          <a:ext cx="1370037" cy="152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effectLst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/>
            </a:rPr>
            <a:t>Own / Chartering</a:t>
          </a:r>
        </a:p>
      </dsp:txBody>
      <dsp:txXfrm>
        <a:off x="0" y="0"/>
        <a:ext cx="1370037" cy="457200"/>
      </dsp:txXfrm>
    </dsp:sp>
    <dsp:sp modelId="{803081D2-605E-4636-BCA0-5AA5715D7FFB}">
      <dsp:nvSpPr>
        <dsp:cNvPr id="0" name=""/>
        <dsp:cNvSpPr/>
      </dsp:nvSpPr>
      <dsp:spPr>
        <a:xfrm>
          <a:off x="131856" y="866931"/>
          <a:ext cx="1096029" cy="4759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solidFill>
                <a:srgbClr val="0000FF"/>
              </a:solidFill>
              <a:effectLst/>
              <a:sym typeface="Wingdings 2"/>
            </a:rPr>
            <a:t>Highly Possible</a:t>
          </a:r>
          <a:endParaRPr lang="en-US" sz="1600" kern="1200" dirty="0">
            <a:solidFill>
              <a:srgbClr val="C00000"/>
            </a:solidFill>
            <a:effectLst/>
          </a:endParaRPr>
        </a:p>
      </dsp:txBody>
      <dsp:txXfrm>
        <a:off x="145796" y="880871"/>
        <a:ext cx="1068149" cy="448063"/>
      </dsp:txXfrm>
    </dsp:sp>
    <dsp:sp modelId="{A4B80BB9-05FB-417A-A583-95CF77163895}">
      <dsp:nvSpPr>
        <dsp:cNvPr id="0" name=""/>
        <dsp:cNvSpPr/>
      </dsp:nvSpPr>
      <dsp:spPr>
        <a:xfrm>
          <a:off x="1474186" y="0"/>
          <a:ext cx="1370037" cy="152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b="1" kern="1200" dirty="0" smtClean="0">
            <a:effectLst/>
          </a:endParaRPr>
        </a:p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/>
            </a:rPr>
            <a:t>Husbanding</a:t>
          </a:r>
          <a:endParaRPr lang="en-US" sz="1800" b="1" kern="1200" dirty="0">
            <a:effectLst/>
          </a:endParaRPr>
        </a:p>
      </dsp:txBody>
      <dsp:txXfrm>
        <a:off x="1474186" y="0"/>
        <a:ext cx="1370037" cy="457200"/>
      </dsp:txXfrm>
    </dsp:sp>
    <dsp:sp modelId="{976B3D68-6E32-4B29-AD17-5B36A696E1CD}">
      <dsp:nvSpPr>
        <dsp:cNvPr id="0" name=""/>
        <dsp:cNvSpPr/>
      </dsp:nvSpPr>
      <dsp:spPr>
        <a:xfrm>
          <a:off x="1604646" y="866931"/>
          <a:ext cx="1096029" cy="4759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0000FF"/>
              </a:solidFill>
              <a:effectLst/>
              <a:latin typeface="Wingdings 2" pitchFamily="18" charset="2"/>
              <a:sym typeface="Wingdings 2"/>
            </a:rPr>
            <a:t></a:t>
          </a:r>
          <a:endParaRPr lang="en-US" sz="4000" kern="1200" dirty="0"/>
        </a:p>
      </dsp:txBody>
      <dsp:txXfrm>
        <a:off x="1618586" y="880871"/>
        <a:ext cx="1068149" cy="448063"/>
      </dsp:txXfrm>
    </dsp:sp>
    <dsp:sp modelId="{F4B5A6C8-A873-4CD7-BF0B-4F700BE8A740}">
      <dsp:nvSpPr>
        <dsp:cNvPr id="0" name=""/>
        <dsp:cNvSpPr/>
      </dsp:nvSpPr>
      <dsp:spPr>
        <a:xfrm>
          <a:off x="2946976" y="0"/>
          <a:ext cx="1370037" cy="152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 smtClean="0">
            <a:effectLst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/>
            </a:rPr>
            <a:t>Repairing</a:t>
          </a:r>
          <a:endParaRPr lang="en-US" sz="1800" b="1" kern="1200" dirty="0">
            <a:effectLst/>
          </a:endParaRPr>
        </a:p>
      </dsp:txBody>
      <dsp:txXfrm>
        <a:off x="2946976" y="0"/>
        <a:ext cx="1370037" cy="457200"/>
      </dsp:txXfrm>
    </dsp:sp>
    <dsp:sp modelId="{DE05F9A6-AEC7-4BF8-BDE6-C539BCD7BE10}">
      <dsp:nvSpPr>
        <dsp:cNvPr id="0" name=""/>
        <dsp:cNvSpPr/>
      </dsp:nvSpPr>
      <dsp:spPr>
        <a:xfrm>
          <a:off x="3077436" y="866931"/>
          <a:ext cx="1096029" cy="47594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091376" y="880871"/>
        <a:ext cx="1068149" cy="448063"/>
      </dsp:txXfrm>
    </dsp:sp>
    <dsp:sp modelId="{597E35A8-1FC3-45DD-8329-154962A802AC}">
      <dsp:nvSpPr>
        <dsp:cNvPr id="0" name=""/>
        <dsp:cNvSpPr/>
      </dsp:nvSpPr>
      <dsp:spPr>
        <a:xfrm>
          <a:off x="4419766" y="0"/>
          <a:ext cx="1370037" cy="152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 smtClean="0">
            <a:effectLst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/>
            </a:rPr>
            <a:t>Building</a:t>
          </a:r>
          <a:endParaRPr lang="en-US" sz="1800" b="1" kern="1200" dirty="0">
            <a:effectLst/>
          </a:endParaRPr>
        </a:p>
      </dsp:txBody>
      <dsp:txXfrm>
        <a:off x="4419766" y="0"/>
        <a:ext cx="1370037" cy="457200"/>
      </dsp:txXfrm>
    </dsp:sp>
    <dsp:sp modelId="{8BC0F1D0-5D4D-4C0F-9E99-F2134AD8F23B}">
      <dsp:nvSpPr>
        <dsp:cNvPr id="0" name=""/>
        <dsp:cNvSpPr/>
      </dsp:nvSpPr>
      <dsp:spPr>
        <a:xfrm>
          <a:off x="4550226" y="866931"/>
          <a:ext cx="1096029" cy="4759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solidFill>
                <a:srgbClr val="0000FF"/>
              </a:solidFill>
              <a:effectLst/>
              <a:sym typeface="Wingdings 2"/>
            </a:rPr>
            <a:t>Highly Possible</a:t>
          </a:r>
          <a:endParaRPr lang="en-US" sz="1600" kern="1200" dirty="0"/>
        </a:p>
      </dsp:txBody>
      <dsp:txXfrm>
        <a:off x="4564166" y="880871"/>
        <a:ext cx="1068149" cy="4480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B5D81-808E-4893-AE44-2821B8E0A203}">
      <dsp:nvSpPr>
        <dsp:cNvPr id="0" name=""/>
        <dsp:cNvSpPr/>
      </dsp:nvSpPr>
      <dsp:spPr>
        <a:xfrm>
          <a:off x="1396" y="0"/>
          <a:ext cx="1370037" cy="685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1396" y="0"/>
        <a:ext cx="1370037" cy="205740"/>
      </dsp:txXfrm>
    </dsp:sp>
    <dsp:sp modelId="{6FBE3F38-5323-4876-8574-7742E23DE91C}">
      <dsp:nvSpPr>
        <dsp:cNvPr id="0" name=""/>
        <dsp:cNvSpPr/>
      </dsp:nvSpPr>
      <dsp:spPr>
        <a:xfrm>
          <a:off x="138399" y="205740"/>
          <a:ext cx="1096029" cy="445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solidFill>
                <a:srgbClr val="0000FF"/>
              </a:solidFill>
              <a:effectLst/>
              <a:sym typeface="Wingdings 2"/>
            </a:rPr>
            <a:t>Possible</a:t>
          </a:r>
          <a:endParaRPr lang="en-US" sz="1600" kern="1200" dirty="0"/>
        </a:p>
      </dsp:txBody>
      <dsp:txXfrm>
        <a:off x="151455" y="218796"/>
        <a:ext cx="1069917" cy="419658"/>
      </dsp:txXfrm>
    </dsp:sp>
    <dsp:sp modelId="{A4B80BB9-05FB-417A-A583-95CF77163895}">
      <dsp:nvSpPr>
        <dsp:cNvPr id="0" name=""/>
        <dsp:cNvSpPr/>
      </dsp:nvSpPr>
      <dsp:spPr>
        <a:xfrm>
          <a:off x="1474186" y="0"/>
          <a:ext cx="1370037" cy="685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1474186" y="0"/>
        <a:ext cx="1370037" cy="205740"/>
      </dsp:txXfrm>
    </dsp:sp>
    <dsp:sp modelId="{976B3D68-6E32-4B29-AD17-5B36A696E1CD}">
      <dsp:nvSpPr>
        <dsp:cNvPr id="0" name=""/>
        <dsp:cNvSpPr/>
      </dsp:nvSpPr>
      <dsp:spPr>
        <a:xfrm>
          <a:off x="1620922" y="148267"/>
          <a:ext cx="1096029" cy="445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0000FF"/>
              </a:solidFill>
              <a:effectLst/>
              <a:latin typeface="Wingdings 2" pitchFamily="18" charset="2"/>
              <a:sym typeface="Wingdings 2"/>
            </a:rPr>
            <a:t></a:t>
          </a:r>
          <a:endParaRPr lang="en-US" sz="4400" kern="1200" dirty="0"/>
        </a:p>
      </dsp:txBody>
      <dsp:txXfrm>
        <a:off x="1633971" y="161316"/>
        <a:ext cx="1069931" cy="419422"/>
      </dsp:txXfrm>
    </dsp:sp>
    <dsp:sp modelId="{F4B5A6C8-A873-4CD7-BF0B-4F700BE8A740}">
      <dsp:nvSpPr>
        <dsp:cNvPr id="0" name=""/>
        <dsp:cNvSpPr/>
      </dsp:nvSpPr>
      <dsp:spPr>
        <a:xfrm>
          <a:off x="2946976" y="0"/>
          <a:ext cx="1370037" cy="685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2946976" y="0"/>
        <a:ext cx="1370037" cy="205740"/>
      </dsp:txXfrm>
    </dsp:sp>
    <dsp:sp modelId="{DE05F9A6-AEC7-4BF8-BDE6-C539BCD7BE10}">
      <dsp:nvSpPr>
        <dsp:cNvPr id="0" name=""/>
        <dsp:cNvSpPr/>
      </dsp:nvSpPr>
      <dsp:spPr>
        <a:xfrm>
          <a:off x="3093712" y="148267"/>
          <a:ext cx="1096029" cy="445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106761" y="161316"/>
        <a:ext cx="1069931" cy="419422"/>
      </dsp:txXfrm>
    </dsp:sp>
    <dsp:sp modelId="{597E35A8-1FC3-45DD-8329-154962A802AC}">
      <dsp:nvSpPr>
        <dsp:cNvPr id="0" name=""/>
        <dsp:cNvSpPr/>
      </dsp:nvSpPr>
      <dsp:spPr>
        <a:xfrm>
          <a:off x="4419766" y="0"/>
          <a:ext cx="1370037" cy="685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4419766" y="0"/>
        <a:ext cx="1370037" cy="205740"/>
      </dsp:txXfrm>
    </dsp:sp>
    <dsp:sp modelId="{8BC0F1D0-5D4D-4C0F-9E99-F2134AD8F23B}">
      <dsp:nvSpPr>
        <dsp:cNvPr id="0" name=""/>
        <dsp:cNvSpPr/>
      </dsp:nvSpPr>
      <dsp:spPr>
        <a:xfrm>
          <a:off x="4566502" y="148267"/>
          <a:ext cx="1096029" cy="445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solidFill>
                <a:srgbClr val="0000FF"/>
              </a:solidFill>
              <a:effectLst/>
              <a:sym typeface="Wingdings 2"/>
            </a:rPr>
            <a:t>Partially Possible</a:t>
          </a:r>
          <a:endParaRPr lang="en-US" sz="1600" kern="1200" dirty="0"/>
        </a:p>
      </dsp:txBody>
      <dsp:txXfrm>
        <a:off x="4579551" y="161316"/>
        <a:ext cx="1069931" cy="4194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B5D81-808E-4893-AE44-2821B8E0A203}">
      <dsp:nvSpPr>
        <dsp:cNvPr id="0" name=""/>
        <dsp:cNvSpPr/>
      </dsp:nvSpPr>
      <dsp:spPr>
        <a:xfrm>
          <a:off x="1396" y="0"/>
          <a:ext cx="1370037" cy="685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1396" y="0"/>
        <a:ext cx="1370037" cy="205740"/>
      </dsp:txXfrm>
    </dsp:sp>
    <dsp:sp modelId="{803081D2-605E-4636-BCA0-5AA5715D7FFB}">
      <dsp:nvSpPr>
        <dsp:cNvPr id="0" name=""/>
        <dsp:cNvSpPr/>
      </dsp:nvSpPr>
      <dsp:spPr>
        <a:xfrm>
          <a:off x="148132" y="137158"/>
          <a:ext cx="1096029" cy="445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solidFill>
                <a:srgbClr val="0000FF"/>
              </a:solidFill>
              <a:effectLst/>
              <a:sym typeface="Wingdings 2"/>
            </a:rPr>
            <a:t>Remotely Possible</a:t>
          </a:r>
          <a:endParaRPr lang="en-US" sz="1600" kern="1200" dirty="0"/>
        </a:p>
      </dsp:txBody>
      <dsp:txXfrm>
        <a:off x="161188" y="150214"/>
        <a:ext cx="1069917" cy="419658"/>
      </dsp:txXfrm>
    </dsp:sp>
    <dsp:sp modelId="{A4B80BB9-05FB-417A-A583-95CF77163895}">
      <dsp:nvSpPr>
        <dsp:cNvPr id="0" name=""/>
        <dsp:cNvSpPr/>
      </dsp:nvSpPr>
      <dsp:spPr>
        <a:xfrm>
          <a:off x="1474186" y="0"/>
          <a:ext cx="1370037" cy="685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1474186" y="0"/>
        <a:ext cx="1370037" cy="205740"/>
      </dsp:txXfrm>
    </dsp:sp>
    <dsp:sp modelId="{976B3D68-6E32-4B29-AD17-5B36A696E1CD}">
      <dsp:nvSpPr>
        <dsp:cNvPr id="0" name=""/>
        <dsp:cNvSpPr/>
      </dsp:nvSpPr>
      <dsp:spPr>
        <a:xfrm>
          <a:off x="1620922" y="137158"/>
          <a:ext cx="1096029" cy="445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0000FF"/>
              </a:solidFill>
              <a:effectLst/>
              <a:latin typeface="Wingdings 2" pitchFamily="18" charset="2"/>
              <a:sym typeface="Wingdings 2"/>
            </a:rPr>
            <a:t></a:t>
          </a:r>
          <a:endParaRPr lang="en-US" sz="4400" kern="1200" dirty="0"/>
        </a:p>
      </dsp:txBody>
      <dsp:txXfrm>
        <a:off x="1633978" y="150214"/>
        <a:ext cx="1069917" cy="419658"/>
      </dsp:txXfrm>
    </dsp:sp>
    <dsp:sp modelId="{F4B5A6C8-A873-4CD7-BF0B-4F700BE8A740}">
      <dsp:nvSpPr>
        <dsp:cNvPr id="0" name=""/>
        <dsp:cNvSpPr/>
      </dsp:nvSpPr>
      <dsp:spPr>
        <a:xfrm>
          <a:off x="2946976" y="0"/>
          <a:ext cx="1370037" cy="685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2946976" y="0"/>
        <a:ext cx="1370037" cy="205740"/>
      </dsp:txXfrm>
    </dsp:sp>
    <dsp:sp modelId="{DE05F9A6-AEC7-4BF8-BDE6-C539BCD7BE10}">
      <dsp:nvSpPr>
        <dsp:cNvPr id="0" name=""/>
        <dsp:cNvSpPr/>
      </dsp:nvSpPr>
      <dsp:spPr>
        <a:xfrm>
          <a:off x="3093712" y="137158"/>
          <a:ext cx="1096029" cy="445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106768" y="150214"/>
        <a:ext cx="1069917" cy="419658"/>
      </dsp:txXfrm>
    </dsp:sp>
    <dsp:sp modelId="{597E35A8-1FC3-45DD-8329-154962A802AC}">
      <dsp:nvSpPr>
        <dsp:cNvPr id="0" name=""/>
        <dsp:cNvSpPr/>
      </dsp:nvSpPr>
      <dsp:spPr>
        <a:xfrm>
          <a:off x="4419766" y="0"/>
          <a:ext cx="1370037" cy="685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4419766" y="0"/>
        <a:ext cx="1370037" cy="205740"/>
      </dsp:txXfrm>
    </dsp:sp>
    <dsp:sp modelId="{8BC0F1D0-5D4D-4C0F-9E99-F2134AD8F23B}">
      <dsp:nvSpPr>
        <dsp:cNvPr id="0" name=""/>
        <dsp:cNvSpPr/>
      </dsp:nvSpPr>
      <dsp:spPr>
        <a:xfrm>
          <a:off x="4566502" y="137158"/>
          <a:ext cx="1096029" cy="445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solidFill>
                <a:srgbClr val="0000FF"/>
              </a:solidFill>
              <a:effectLst/>
              <a:sym typeface="Wingdings 2"/>
            </a:rPr>
            <a:t>Partially Possible</a:t>
          </a:r>
          <a:endParaRPr lang="en-US" sz="1600" kern="1200" dirty="0"/>
        </a:p>
      </dsp:txBody>
      <dsp:txXfrm>
        <a:off x="4579558" y="150214"/>
        <a:ext cx="1069917" cy="419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B2D4D-BBFF-4401-A896-8B9649D0A4BD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1F612-D923-4FFA-B4BA-9F22E342A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6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5543-45D7-4ACF-94A8-E61D66E49B3D}" type="datetimeFigureOut">
              <a:rPr lang="en-US" smtClean="0"/>
              <a:pPr/>
              <a:t>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281E-3998-46F8-BA54-F904261866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5543-45D7-4ACF-94A8-E61D66E49B3D}" type="datetimeFigureOut">
              <a:rPr lang="en-US" smtClean="0"/>
              <a:pPr/>
              <a:t>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281E-3998-46F8-BA54-F904261866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5543-45D7-4ACF-94A8-E61D66E49B3D}" type="datetimeFigureOut">
              <a:rPr lang="en-US" smtClean="0"/>
              <a:pPr/>
              <a:t>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281E-3998-46F8-BA54-F904261866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5543-45D7-4ACF-94A8-E61D66E49B3D}" type="datetimeFigureOut">
              <a:rPr lang="en-US" smtClean="0"/>
              <a:pPr/>
              <a:t>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281E-3998-46F8-BA54-F904261866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5543-45D7-4ACF-94A8-E61D66E49B3D}" type="datetimeFigureOut">
              <a:rPr lang="en-US" smtClean="0"/>
              <a:pPr/>
              <a:t>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281E-3998-46F8-BA54-F904261866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5543-45D7-4ACF-94A8-E61D66E49B3D}" type="datetimeFigureOut">
              <a:rPr lang="en-US" smtClean="0"/>
              <a:pPr/>
              <a:t>1/7/2013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281E-3998-46F8-BA54-F904261866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5543-45D7-4ACF-94A8-E61D66E49B3D}" type="datetimeFigureOut">
              <a:rPr lang="en-US" smtClean="0"/>
              <a:pPr/>
              <a:t>1/7/2013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281E-3998-46F8-BA54-F904261866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5543-45D7-4ACF-94A8-E61D66E49B3D}" type="datetimeFigureOut">
              <a:rPr lang="en-US" smtClean="0"/>
              <a:pPr/>
              <a:t>1/7/2013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281E-3998-46F8-BA54-F904261866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5543-45D7-4ACF-94A8-E61D66E49B3D}" type="datetimeFigureOut">
              <a:rPr lang="en-US" smtClean="0"/>
              <a:pPr/>
              <a:t>1/7/2013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281E-3998-46F8-BA54-F904261866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5543-45D7-4ACF-94A8-E61D66E49B3D}" type="datetimeFigureOut">
              <a:rPr lang="en-US" smtClean="0"/>
              <a:pPr/>
              <a:t>1/7/2013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281E-3998-46F8-BA54-F904261866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5543-45D7-4ACF-94A8-E61D66E49B3D}" type="datetimeFigureOut">
              <a:rPr lang="en-US" smtClean="0"/>
              <a:pPr/>
              <a:t>1/7/2013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281E-3998-46F8-BA54-F904261866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A5543-45D7-4ACF-94A8-E61D66E49B3D}" type="datetimeFigureOut">
              <a:rPr lang="en-US" smtClean="0"/>
              <a:pPr/>
              <a:t>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D281E-3998-46F8-BA54-F904261866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76200" y="6581774"/>
            <a:ext cx="2667000" cy="327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Capacity Building Needs in Industry</a:t>
            </a:r>
            <a:b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400800" y="6570134"/>
            <a:ext cx="2667000" cy="327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Colombo Dockyard PLC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Picture 9" descr="LogoSmal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394785" y="6597801"/>
            <a:ext cx="182880" cy="2342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9" Type="http://schemas.openxmlformats.org/officeDocument/2006/relationships/image" Target="../media/image20.jpeg"/><Relationship Id="rId3" Type="http://schemas.openxmlformats.org/officeDocument/2006/relationships/diagramLayout" Target="../diagrams/layout1.xml"/><Relationship Id="rId21" Type="http://schemas.openxmlformats.org/officeDocument/2006/relationships/diagramColors" Target="../diagrams/colors4.xml"/><Relationship Id="rId34" Type="http://schemas.openxmlformats.org/officeDocument/2006/relationships/image" Target="../media/image26.jpeg"/><Relationship Id="rId42" Type="http://schemas.openxmlformats.org/officeDocument/2006/relationships/image" Target="../media/image31.jpeg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24.jpeg"/><Relationship Id="rId25" Type="http://schemas.openxmlformats.org/officeDocument/2006/relationships/diagramQuickStyle" Target="../diagrams/quickStyle5.xml"/><Relationship Id="rId33" Type="http://schemas.openxmlformats.org/officeDocument/2006/relationships/image" Target="../media/image25.jpeg"/><Relationship Id="rId38" Type="http://schemas.openxmlformats.org/officeDocument/2006/relationships/image" Target="../media/image28.jpe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41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37" Type="http://schemas.openxmlformats.org/officeDocument/2006/relationships/image" Target="../media/image19.jpeg"/><Relationship Id="rId40" Type="http://schemas.openxmlformats.org/officeDocument/2006/relationships/image" Target="../media/image29.png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36" Type="http://schemas.openxmlformats.org/officeDocument/2006/relationships/image" Target="../media/image27.jpeg"/><Relationship Id="rId10" Type="http://schemas.openxmlformats.org/officeDocument/2006/relationships/diagramColors" Target="../diagrams/colors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4" Type="http://schemas.openxmlformats.org/officeDocument/2006/relationships/slide" Target="slide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Relationship Id="rId35" Type="http://schemas.openxmlformats.org/officeDocument/2006/relationships/image" Target="../media/image18.jpeg"/><Relationship Id="rId43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1600200"/>
            <a:chOff x="0" y="1371600"/>
            <a:chExt cx="9144000" cy="141782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6748" t="9968" r="8816" b="87353"/>
            <a:stretch>
              <a:fillRect/>
            </a:stretch>
          </p:blipFill>
          <p:spPr bwMode="auto">
            <a:xfrm>
              <a:off x="0" y="2057400"/>
              <a:ext cx="9144000" cy="732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6748" t="9968" r="8816" b="87353"/>
            <a:stretch>
              <a:fillRect/>
            </a:stretch>
          </p:blipFill>
          <p:spPr bwMode="auto">
            <a:xfrm flipV="1">
              <a:off x="0" y="1371600"/>
              <a:ext cx="9144000" cy="732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16748" t="9968" r="8816"/>
          <a:stretch>
            <a:fillRect/>
          </a:stretch>
        </p:blipFill>
        <p:spPr bwMode="auto">
          <a:xfrm>
            <a:off x="2514600" y="4103994"/>
            <a:ext cx="6629400" cy="278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2063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i="0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Competency Building and Capacity Enhancement in the Emerging Oil and Gas Industry in Sri Lanka</a:t>
            </a:r>
            <a:r>
              <a:rPr kumimoji="0" lang="en-US" sz="2800" i="0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en-US" sz="2800" i="0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endParaRPr kumimoji="0" lang="en-US" sz="2800" i="0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 l="16748" t="9968" r="44751"/>
          <a:stretch>
            <a:fillRect/>
          </a:stretch>
        </p:blipFill>
        <p:spPr bwMode="auto">
          <a:xfrm flipH="1">
            <a:off x="0" y="4103994"/>
            <a:ext cx="3429000" cy="278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219200" y="3048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Eng.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Mangala P. B. Yapa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baseline="0" dirty="0" smtClean="0">
                <a:latin typeface="+mj-lt"/>
                <a:ea typeface="+mj-ea"/>
                <a:cs typeface="+mj-cs"/>
              </a:rPr>
              <a:t>MD/CEO Colombo Dockyard PLC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209800"/>
            <a:ext cx="7543800" cy="860425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 Building Needs in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 and Gas Industry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37319">
            <a:off x="432695" y="3116348"/>
            <a:ext cx="3136446" cy="3446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3124200" y="1017372"/>
            <a:ext cx="5791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/>
              <a:t>By Sri Lankan Entities</a:t>
            </a:r>
          </a:p>
        </p:txBody>
      </p:sp>
      <p:graphicFrame>
        <p:nvGraphicFramePr>
          <p:cNvPr id="18" name="Diagram 17"/>
          <p:cNvGraphicFramePr/>
          <p:nvPr/>
        </p:nvGraphicFramePr>
        <p:xfrm>
          <a:off x="3124200" y="5764252"/>
          <a:ext cx="57912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Diagram 16"/>
          <p:cNvGraphicFramePr/>
          <p:nvPr/>
        </p:nvGraphicFramePr>
        <p:xfrm>
          <a:off x="3124200" y="5048472"/>
          <a:ext cx="57912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229379491"/>
              </p:ext>
            </p:extLst>
          </p:nvPr>
        </p:nvGraphicFramePr>
        <p:xfrm>
          <a:off x="3124200" y="4332692"/>
          <a:ext cx="57912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6" name="Rectangle 25"/>
          <p:cNvSpPr/>
          <p:nvPr/>
        </p:nvSpPr>
        <p:spPr>
          <a:xfrm>
            <a:off x="273570" y="4348932"/>
            <a:ext cx="1371600" cy="213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165100" indent="-165100" algn="ctr"/>
            <a:r>
              <a:rPr lang="en-US" b="1" dirty="0" smtClean="0"/>
              <a:t>Marine</a:t>
            </a:r>
          </a:p>
          <a:p>
            <a:pPr marL="165100" indent="-165100" algn="ctr"/>
            <a:r>
              <a:rPr lang="en-US" b="1" dirty="0" smtClean="0"/>
              <a:t>support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22420" y="4347682"/>
            <a:ext cx="8919148" cy="21648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DSC_4105.JPG"/>
          <p:cNvPicPr>
            <a:picLocks noChangeAspect="1"/>
          </p:cNvPicPr>
          <p:nvPr/>
        </p:nvPicPr>
        <p:blipFill>
          <a:blip r:embed="rId17" cstate="print"/>
          <a:srcRect b="13144"/>
          <a:stretch>
            <a:fillRect/>
          </a:stretch>
        </p:blipFill>
        <p:spPr>
          <a:xfrm>
            <a:off x="6086856" y="4360624"/>
            <a:ext cx="1347216" cy="64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288560" y="2092912"/>
            <a:ext cx="1371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165100" indent="-165100" algn="ctr"/>
            <a:r>
              <a:rPr lang="en-US" b="1" dirty="0" smtClean="0"/>
              <a:t>Seismic</a:t>
            </a:r>
          </a:p>
          <a:p>
            <a:pPr marL="165100" indent="-165100" algn="ctr"/>
            <a:r>
              <a:rPr lang="en-US" b="1" dirty="0" smtClean="0"/>
              <a:t>activities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SWOT for Marine Sector Participation in the O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&amp;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 Sector of SL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53849090"/>
              </p:ext>
            </p:extLst>
          </p:nvPr>
        </p:nvGraphicFramePr>
        <p:xfrm>
          <a:off x="3124200" y="1330912"/>
          <a:ext cx="5791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4" name="Rectangle 3"/>
          <p:cNvSpPr/>
          <p:nvPr/>
        </p:nvSpPr>
        <p:spPr>
          <a:xfrm>
            <a:off x="1464040" y="2169112"/>
            <a:ext cx="1676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solidFill>
                  <a:srgbClr val="000099"/>
                </a:solidFill>
              </a:rPr>
              <a:t>Seismic Vessel</a:t>
            </a:r>
          </a:p>
        </p:txBody>
      </p:sp>
      <p:sp>
        <p:nvSpPr>
          <p:cNvPr id="5" name="Rectangle 4"/>
          <p:cNvSpPr/>
          <p:nvPr/>
        </p:nvSpPr>
        <p:spPr>
          <a:xfrm>
            <a:off x="1464040" y="2958007"/>
            <a:ext cx="1676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solidFill>
                  <a:srgbClr val="000099"/>
                </a:solidFill>
              </a:rPr>
              <a:t>Rigs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7800" y="3677372"/>
            <a:ext cx="1676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solidFill>
                  <a:srgbClr val="000099"/>
                </a:solidFill>
              </a:rPr>
              <a:t>Drilling Ship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9010" y="4440122"/>
            <a:ext cx="1676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solidFill>
                  <a:srgbClr val="000099"/>
                </a:solidFill>
              </a:rPr>
              <a:t>Anchor Handling Tugs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4040" y="5140912"/>
            <a:ext cx="1676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solidFill>
                  <a:srgbClr val="000099"/>
                </a:solidFill>
              </a:rPr>
              <a:t>RO Vessel</a:t>
            </a:r>
          </a:p>
        </p:txBody>
      </p:sp>
      <p:sp>
        <p:nvSpPr>
          <p:cNvPr id="9" name="Rectangle 8"/>
          <p:cNvSpPr/>
          <p:nvPr/>
        </p:nvSpPr>
        <p:spPr>
          <a:xfrm>
            <a:off x="1465290" y="5871682"/>
            <a:ext cx="1676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solidFill>
                  <a:srgbClr val="000099"/>
                </a:solidFill>
              </a:rPr>
              <a:t>MPS Vessel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911916119"/>
              </p:ext>
            </p:extLst>
          </p:nvPr>
        </p:nvGraphicFramePr>
        <p:xfrm>
          <a:off x="3124200" y="2901132"/>
          <a:ext cx="57912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748814571"/>
              </p:ext>
            </p:extLst>
          </p:nvPr>
        </p:nvGraphicFramePr>
        <p:xfrm>
          <a:off x="3124200" y="3616912"/>
          <a:ext cx="57912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22" name="Rectangle 21"/>
          <p:cNvSpPr/>
          <p:nvPr/>
        </p:nvSpPr>
        <p:spPr>
          <a:xfrm>
            <a:off x="288560" y="2931112"/>
            <a:ext cx="13716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165100" indent="-165100" algn="ctr"/>
            <a:r>
              <a:rPr lang="en-US" b="1" dirty="0" smtClean="0"/>
              <a:t>Drilling</a:t>
            </a:r>
          </a:p>
          <a:p>
            <a:pPr marL="165100" indent="-165100" algn="ctr"/>
            <a:r>
              <a:rPr lang="en-US" b="1" dirty="0" smtClean="0"/>
              <a:t>services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4931" y="2099149"/>
            <a:ext cx="8919148" cy="7195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17422" y="2902381"/>
            <a:ext cx="8919148" cy="1364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 descr="P9290032"/>
          <p:cNvPicPr>
            <a:picLocks noChangeAspect="1" noChangeArrowheads="1"/>
          </p:cNvPicPr>
          <p:nvPr/>
        </p:nvPicPr>
        <p:blipFill>
          <a:blip r:embed="rId33" cstate="print"/>
          <a:srcRect t="41652" b="-4132"/>
          <a:stretch>
            <a:fillRect/>
          </a:stretch>
        </p:blipFill>
        <p:spPr bwMode="auto">
          <a:xfrm>
            <a:off x="6083299" y="2905712"/>
            <a:ext cx="1352551" cy="71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9" name="Picture 3" descr="Copy (2) of P1010130"/>
          <p:cNvPicPr>
            <a:picLocks noChangeAspect="1" noChangeArrowheads="1"/>
          </p:cNvPicPr>
          <p:nvPr/>
        </p:nvPicPr>
        <p:blipFill>
          <a:blip r:embed="rId34" cstate="print"/>
          <a:srcRect t="29075" r="7018" b="6744"/>
          <a:stretch>
            <a:fillRect/>
          </a:stretch>
        </p:blipFill>
        <p:spPr bwMode="auto">
          <a:xfrm>
            <a:off x="6076949" y="3626436"/>
            <a:ext cx="1365251" cy="638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1" name="Picture 5" descr="Greatship Ramya 2.JPG"/>
          <p:cNvPicPr>
            <a:picLocks noChangeAspect="1"/>
          </p:cNvPicPr>
          <p:nvPr/>
        </p:nvPicPr>
        <p:blipFill>
          <a:blip r:embed="rId35" cstate="print"/>
          <a:srcRect t="22917" b="11458"/>
          <a:stretch>
            <a:fillRect/>
          </a:stretch>
        </p:blipFill>
        <p:spPr bwMode="auto">
          <a:xfrm>
            <a:off x="7543799" y="5756392"/>
            <a:ext cx="1362075" cy="67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2" name="Picture 8" descr="D:\My Documents\Current Working Files\Marketing Newbuildings\Prince\Data Sheets\NBD Photos\Greatship Rekha\GS Rekha Sea Trials\GS Rekha Sea Trials 6 April 049.jpg"/>
          <p:cNvPicPr>
            <a:picLocks noChangeAspect="1" noChangeArrowheads="1"/>
          </p:cNvPicPr>
          <p:nvPr/>
        </p:nvPicPr>
        <p:blipFill>
          <a:blip r:embed="rId36" cstate="print">
            <a:lum bright="10000" contrast="10000"/>
          </a:blip>
          <a:srcRect t="15152" r="12500" b="31818"/>
          <a:stretch>
            <a:fillRect/>
          </a:stretch>
        </p:blipFill>
        <p:spPr bwMode="auto">
          <a:xfrm>
            <a:off x="6073140" y="5750512"/>
            <a:ext cx="1371600" cy="68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530" name="Picture 2" descr="\\cdplcapps\PRESENTATION DATA\MD\External Presentations\Emerging Oil and Gas Industry Sri Lanka\Greatship Rashi  A Frame and Crane 3.jpg"/>
          <p:cNvPicPr>
            <a:picLocks noChangeAspect="1" noChangeArrowheads="1"/>
          </p:cNvPicPr>
          <p:nvPr/>
        </p:nvPicPr>
        <p:blipFill>
          <a:blip r:embed="rId37" cstate="print"/>
          <a:srcRect t="10727" b="6678"/>
          <a:stretch>
            <a:fillRect/>
          </a:stretch>
        </p:blipFill>
        <p:spPr bwMode="auto">
          <a:xfrm>
            <a:off x="7543800" y="5049471"/>
            <a:ext cx="1363980" cy="685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4" name="Picture 33" descr="A2.jpg"/>
          <p:cNvPicPr>
            <a:picLocks noChangeAspect="1"/>
          </p:cNvPicPr>
          <p:nvPr/>
        </p:nvPicPr>
        <p:blipFill>
          <a:blip r:embed="rId38" cstate="print"/>
          <a:srcRect t="15732" b="5612"/>
          <a:stretch>
            <a:fillRect/>
          </a:stretch>
        </p:blipFill>
        <p:spPr>
          <a:xfrm>
            <a:off x="6080759" y="5064712"/>
            <a:ext cx="1342095" cy="655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533" name="Picture 5" descr="\\cdplcapps\PRESENTATION DATA\MD\External Presentations\Emerging Oil and Gas Industry Sri Lanka\140 T BP AHTSV Executive Honour 2.jpg"/>
          <p:cNvPicPr>
            <a:picLocks noChangeAspect="1" noChangeArrowheads="1"/>
          </p:cNvPicPr>
          <p:nvPr/>
        </p:nvPicPr>
        <p:blipFill>
          <a:blip r:embed="rId39" cstate="print"/>
          <a:srcRect l="22135" t="14375" r="20990" b="41889"/>
          <a:stretch>
            <a:fillRect/>
          </a:stretch>
        </p:blipFill>
        <p:spPr bwMode="auto">
          <a:xfrm>
            <a:off x="7543800" y="4347162"/>
            <a:ext cx="1371600" cy="68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8" name="Picture 37" descr="Made in Sri Lanka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7467600" y="5750512"/>
            <a:ext cx="383615" cy="381743"/>
          </a:xfrm>
          <a:prstGeom prst="rect">
            <a:avLst/>
          </a:prstGeom>
        </p:spPr>
      </p:pic>
      <p:pic>
        <p:nvPicPr>
          <p:cNvPr id="39" name="Picture 38" descr="Made in Sri Lanka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7467600" y="5064712"/>
            <a:ext cx="383615" cy="381743"/>
          </a:xfrm>
          <a:prstGeom prst="rect">
            <a:avLst/>
          </a:prstGeom>
        </p:spPr>
      </p:pic>
      <p:pic>
        <p:nvPicPr>
          <p:cNvPr id="40" name="Picture 39" descr="Made in Sri Lanka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7467600" y="4378169"/>
            <a:ext cx="383615" cy="381743"/>
          </a:xfrm>
          <a:prstGeom prst="rect">
            <a:avLst/>
          </a:prstGeom>
        </p:spPr>
      </p:pic>
      <p:pic>
        <p:nvPicPr>
          <p:cNvPr id="44" name="Picture 43" descr="DSC_2987.JPG"/>
          <p:cNvPicPr>
            <a:picLocks noChangeAspect="1"/>
          </p:cNvPicPr>
          <p:nvPr/>
        </p:nvPicPr>
        <p:blipFill>
          <a:blip r:embed="rId41" cstate="print"/>
          <a:srcRect l="5000" t="-133" r="1111" b="12400"/>
          <a:stretch>
            <a:fillRect/>
          </a:stretch>
        </p:blipFill>
        <p:spPr>
          <a:xfrm>
            <a:off x="6060141" y="2116166"/>
            <a:ext cx="1406688" cy="693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5" name="Picture 44" descr="DSC_2987.JPG"/>
          <p:cNvPicPr>
            <a:picLocks noChangeAspect="1"/>
          </p:cNvPicPr>
          <p:nvPr/>
        </p:nvPicPr>
        <p:blipFill>
          <a:blip r:embed="rId42" cstate="print"/>
          <a:srcRect l="5000" t="-133" r="1111" b="12400"/>
          <a:stretch>
            <a:fillRect/>
          </a:stretch>
        </p:blipFill>
        <p:spPr>
          <a:xfrm>
            <a:off x="1494369" y="455317"/>
            <a:ext cx="7378262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1" name="Picture 5" descr="\\cdplcapps\PRESENTATION DATA\MD\External Presentations\Emerging Oil and Gas Industry Sri Lanka\140 T BP AHTSV Executive Honour 2.jpg"/>
          <p:cNvPicPr>
            <a:picLocks noChangeAspect="1" noChangeArrowheads="1"/>
          </p:cNvPicPr>
          <p:nvPr/>
        </p:nvPicPr>
        <p:blipFill>
          <a:blip r:embed="rId39" cstate="print"/>
          <a:srcRect l="22135" t="14375" r="20990" b="41889"/>
          <a:stretch>
            <a:fillRect/>
          </a:stretch>
        </p:blipFill>
        <p:spPr bwMode="auto">
          <a:xfrm>
            <a:off x="1371600" y="2421527"/>
            <a:ext cx="73152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3" name="Picture 3" descr="P9290032"/>
          <p:cNvPicPr>
            <a:picLocks noChangeAspect="1" noChangeArrowheads="1"/>
          </p:cNvPicPr>
          <p:nvPr/>
        </p:nvPicPr>
        <p:blipFill>
          <a:blip r:embed="rId33" cstate="print"/>
          <a:srcRect t="41652" b="1075"/>
          <a:stretch>
            <a:fillRect/>
          </a:stretch>
        </p:blipFill>
        <p:spPr bwMode="auto">
          <a:xfrm>
            <a:off x="1951569" y="2324100"/>
            <a:ext cx="7243468" cy="3821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7" name="Picture 46" descr="DSC_4105.JPG"/>
          <p:cNvPicPr>
            <a:picLocks noChangeAspect="1"/>
          </p:cNvPicPr>
          <p:nvPr/>
        </p:nvPicPr>
        <p:blipFill>
          <a:blip r:embed="rId43" cstate="print"/>
          <a:srcRect b="13144"/>
          <a:stretch>
            <a:fillRect/>
          </a:stretch>
        </p:blipFill>
        <p:spPr>
          <a:xfrm>
            <a:off x="1676400" y="2954927"/>
            <a:ext cx="7238274" cy="3438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3" name="Picture 5" descr="Greatship Ramya 2.JPG"/>
          <p:cNvPicPr>
            <a:picLocks noChangeAspect="1"/>
          </p:cNvPicPr>
          <p:nvPr/>
        </p:nvPicPr>
        <p:blipFill>
          <a:blip r:embed="rId35" cstate="print"/>
          <a:srcRect t="22917" b="11458"/>
          <a:stretch>
            <a:fillRect/>
          </a:stretch>
        </p:blipFill>
        <p:spPr bwMode="auto">
          <a:xfrm>
            <a:off x="1646769" y="2628900"/>
            <a:ext cx="7473801" cy="3678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2" name="Picture 2" descr="\\cdplcapps\PRESENTATION DATA\MD\External Presentations\Emerging Oil and Gas Industry Sri Lanka\Greatship Rashi  A Frame and Crane 3.jpg"/>
          <p:cNvPicPr>
            <a:picLocks noChangeAspect="1" noChangeArrowheads="1"/>
          </p:cNvPicPr>
          <p:nvPr/>
        </p:nvPicPr>
        <p:blipFill>
          <a:blip r:embed="rId37" cstate="print"/>
          <a:srcRect t="10727" b="6678"/>
          <a:stretch>
            <a:fillRect/>
          </a:stretch>
        </p:blipFill>
        <p:spPr bwMode="auto">
          <a:xfrm>
            <a:off x="1418169" y="2231027"/>
            <a:ext cx="7222062" cy="3631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7" name="Picture 8" descr="D:\My Documents\Current Working Files\Marketing Newbuildings\Prince\Data Sheets\NBD Photos\Greatship Rekha\GS Rekha Sea Trials\GS Rekha Sea Trials 6 April 049.jpg"/>
          <p:cNvPicPr>
            <a:picLocks noChangeAspect="1" noChangeArrowheads="1"/>
          </p:cNvPicPr>
          <p:nvPr/>
        </p:nvPicPr>
        <p:blipFill>
          <a:blip r:embed="rId36" cstate="print">
            <a:lum bright="10000" contrast="10000"/>
          </a:blip>
          <a:srcRect t="15152" r="12500" b="31818"/>
          <a:stretch>
            <a:fillRect/>
          </a:stretch>
        </p:blipFill>
        <p:spPr bwMode="auto">
          <a:xfrm>
            <a:off x="1799169" y="3162300"/>
            <a:ext cx="7391400" cy="3695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6" name="Picture 35" descr="A2.jpg"/>
          <p:cNvPicPr>
            <a:picLocks noChangeAspect="1"/>
          </p:cNvPicPr>
          <p:nvPr/>
        </p:nvPicPr>
        <p:blipFill>
          <a:blip r:embed="rId38" cstate="print"/>
          <a:srcRect t="15732" b="5612"/>
          <a:stretch>
            <a:fillRect/>
          </a:stretch>
        </p:blipFill>
        <p:spPr>
          <a:xfrm>
            <a:off x="1418169" y="2307227"/>
            <a:ext cx="6945781" cy="3391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" name="Picture 3" descr="Copy (2) of P1010130"/>
          <p:cNvPicPr>
            <a:picLocks noChangeAspect="1" noChangeArrowheads="1"/>
          </p:cNvPicPr>
          <p:nvPr/>
        </p:nvPicPr>
        <p:blipFill>
          <a:blip r:embed="rId34" cstate="print"/>
          <a:srcRect t="29075" r="7018" b="6744"/>
          <a:stretch>
            <a:fillRect/>
          </a:stretch>
        </p:blipFill>
        <p:spPr bwMode="auto">
          <a:xfrm>
            <a:off x="1418169" y="2535827"/>
            <a:ext cx="7296432" cy="3467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9" name="Left Arrow 48">
            <a:hlinkClick r:id="rId44" action="ppaction://hlinksldjump"/>
          </p:cNvPr>
          <p:cNvSpPr/>
          <p:nvPr/>
        </p:nvSpPr>
        <p:spPr>
          <a:xfrm>
            <a:off x="8639628" y="72570"/>
            <a:ext cx="304800" cy="254000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981200"/>
            <a:ext cx="9144000" cy="2895600"/>
          </a:xfrm>
          <a:prstGeom prst="rect">
            <a:avLst/>
          </a:prstGeom>
          <a:gradFill>
            <a:gsLst>
              <a:gs pos="0">
                <a:srgbClr val="BDCEED"/>
              </a:gs>
              <a:gs pos="50000">
                <a:schemeClr val="bg1"/>
              </a:gs>
              <a:gs pos="100000">
                <a:srgbClr val="F1F5F9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4" name="Picture 2" descr="http://cdn.c.photoshelter.com/img-get/I0000q1lJYn4IajI/s/750/750/offshore-oil-rig-platform-01694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21555" b="48267"/>
          <a:stretch>
            <a:fillRect/>
          </a:stretch>
        </p:blipFill>
        <p:spPr bwMode="auto">
          <a:xfrm>
            <a:off x="0" y="0"/>
            <a:ext cx="9144001" cy="1981200"/>
          </a:xfrm>
          <a:prstGeom prst="rect">
            <a:avLst/>
          </a:prstGeom>
          <a:noFill/>
        </p:spPr>
      </p:pic>
      <p:pic>
        <p:nvPicPr>
          <p:cNvPr id="5" name="Picture 2" descr="http://cdn.c.photoshelter.com/img-get/I0000q1lJYn4IajI/s/750/750/offshore-oil-rig-platform-01694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50000" b="12500"/>
          <a:stretch>
            <a:fillRect/>
          </a:stretch>
        </p:blipFill>
        <p:spPr bwMode="auto">
          <a:xfrm>
            <a:off x="0" y="4800600"/>
            <a:ext cx="9144000" cy="227247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O&amp;G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Petroleum Industry (API)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934980"/>
            <a:ext cx="68580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4488" lvl="0" indent="-344488">
              <a:buFont typeface="Wingdings" pitchFamily="2" charset="2"/>
              <a:buChar char="§"/>
            </a:pPr>
            <a:r>
              <a:rPr lang="en-US" sz="36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Upstream sector </a:t>
            </a:r>
          </a:p>
          <a:p>
            <a:pPr marL="344488" lvl="0" indent="-344488">
              <a:buFont typeface="Wingdings" pitchFamily="2" charset="2"/>
              <a:buChar char="§"/>
            </a:pPr>
            <a:r>
              <a:rPr lang="en-US" sz="36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Downstream sector</a:t>
            </a:r>
          </a:p>
          <a:p>
            <a:pPr marL="344488" lvl="0" indent="-344488">
              <a:buFont typeface="Wingdings" pitchFamily="2" charset="2"/>
              <a:buChar char="§"/>
            </a:pPr>
            <a:r>
              <a:rPr lang="en-US" sz="36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Marine sector </a:t>
            </a:r>
          </a:p>
          <a:p>
            <a:pPr marL="344488" indent="-344488">
              <a:buFont typeface="Wingdings" pitchFamily="2" charset="2"/>
              <a:buChar char="§"/>
            </a:pPr>
            <a:r>
              <a:rPr lang="en-US" sz="3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Pipeline sector </a:t>
            </a:r>
          </a:p>
          <a:p>
            <a:pPr marL="344488" lvl="0" indent="-344488">
              <a:buFont typeface="Wingdings" pitchFamily="2" charset="2"/>
              <a:buChar char="§"/>
            </a:pPr>
            <a:r>
              <a:rPr lang="en-US" sz="36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Service and supply sector</a:t>
            </a:r>
            <a:endParaRPr lang="en-US" sz="36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EXTENT of Oil and Gas Industry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3" descr="upstream.png"/>
          <p:cNvPicPr>
            <a:picLocks noChangeAspect="1"/>
          </p:cNvPicPr>
          <p:nvPr/>
        </p:nvPicPr>
        <p:blipFill>
          <a:blip r:embed="rId2" cstate="print">
            <a:lum/>
          </a:blip>
          <a:srcRect l="926"/>
          <a:stretch>
            <a:fillRect/>
          </a:stretch>
        </p:blipFill>
        <p:spPr>
          <a:xfrm>
            <a:off x="304800" y="838200"/>
            <a:ext cx="8686800" cy="5682234"/>
          </a:xfrm>
          <a:prstGeom prst="rect">
            <a:avLst/>
          </a:prstGeom>
        </p:spPr>
      </p:pic>
      <p:pic>
        <p:nvPicPr>
          <p:cNvPr id="8" name="Picture 7" descr="A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730" y="3312605"/>
            <a:ext cx="8650940" cy="32004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A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 t="15783" b="22212"/>
          <a:stretch>
            <a:fillRect/>
          </a:stretch>
        </p:blipFill>
        <p:spPr bwMode="auto">
          <a:xfrm>
            <a:off x="0" y="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Marine sector</a:t>
            </a:r>
            <a:endParaRPr lang="en-US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7" name="Picture 1" descr="\\cdplcapps\PRESENTATION DATA\MD\External Presentations\Emerging Oil and Gas Industry Sri Lanka\Types_of_offshore_oil_and_gas_structures.jpg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 r="1000"/>
          <a:stretch>
            <a:fillRect/>
          </a:stretch>
        </p:blipFill>
        <p:spPr bwMode="auto">
          <a:xfrm>
            <a:off x="0" y="4282190"/>
            <a:ext cx="91440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il _img_wel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72950"/>
            <a:ext cx="4917142" cy="5953213"/>
          </a:xfr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804237"/>
              </p:ext>
            </p:extLst>
          </p:nvPr>
        </p:nvGraphicFramePr>
        <p:xfrm>
          <a:off x="6781800" y="457200"/>
          <a:ext cx="21336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</a:tblGrid>
              <a:tr h="13854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Exploration &amp; Production</a:t>
                      </a:r>
                      <a:endParaRPr lang="en-US" sz="1400" b="1" dirty="0"/>
                    </a:p>
                  </a:txBody>
                  <a:tcPr/>
                </a:tc>
              </a:tr>
              <a:tr h="62345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Onshore</a:t>
                      </a:r>
                    </a:p>
                    <a:p>
                      <a:r>
                        <a:rPr lang="en-US" sz="1400" b="1" dirty="0" smtClean="0"/>
                        <a:t>Offshore</a:t>
                      </a:r>
                    </a:p>
                    <a:p>
                      <a:r>
                        <a:rPr lang="en-US" sz="1400" b="1" dirty="0" smtClean="0"/>
                        <a:t>Natural Gas</a:t>
                      </a:r>
                    </a:p>
                    <a:p>
                      <a:r>
                        <a:rPr lang="en-US" sz="1400" b="1" dirty="0" smtClean="0"/>
                        <a:t>Oil Sands</a:t>
                      </a:r>
                    </a:p>
                    <a:p>
                      <a:r>
                        <a:rPr lang="en-US" sz="1400" b="1" dirty="0" smtClean="0"/>
                        <a:t>Oil Shale</a:t>
                      </a:r>
                    </a:p>
                    <a:p>
                      <a:r>
                        <a:rPr lang="en-US" sz="1400" b="1" dirty="0" smtClean="0"/>
                        <a:t>Hydraulic Fracturing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943600" y="2926080"/>
          <a:ext cx="3048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15688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Transportation</a:t>
                      </a:r>
                      <a:endParaRPr lang="en-US" sz="1400" b="1" dirty="0"/>
                    </a:p>
                  </a:txBody>
                  <a:tcPr/>
                </a:tc>
              </a:tr>
              <a:tr h="37651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Oil Tankers</a:t>
                      </a:r>
                    </a:p>
                    <a:p>
                      <a:r>
                        <a:rPr lang="en-US" sz="1400" b="1" dirty="0" smtClean="0"/>
                        <a:t>Pipelines</a:t>
                      </a:r>
                    </a:p>
                    <a:p>
                      <a:r>
                        <a:rPr lang="en-US" sz="1400" b="1" dirty="0" smtClean="0"/>
                        <a:t>Pipeline Performance Tracking System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28600" y="3962400"/>
          <a:ext cx="152400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Refining</a:t>
                      </a:r>
                      <a:endParaRPr lang="en-US" sz="1400" b="1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Gasoline</a:t>
                      </a:r>
                    </a:p>
                    <a:p>
                      <a:r>
                        <a:rPr lang="en-US" sz="1400" b="1" dirty="0" smtClean="0"/>
                        <a:t>Diesel</a:t>
                      </a:r>
                    </a:p>
                    <a:p>
                      <a:r>
                        <a:rPr lang="en-US" sz="1400" b="1" dirty="0" smtClean="0"/>
                        <a:t>Heating Oil</a:t>
                      </a:r>
                    </a:p>
                    <a:p>
                      <a:r>
                        <a:rPr lang="en-US" sz="1400" b="1" dirty="0" smtClean="0"/>
                        <a:t>Engine Oil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911966"/>
              </p:ext>
            </p:extLst>
          </p:nvPr>
        </p:nvGraphicFramePr>
        <p:xfrm>
          <a:off x="5029200" y="5654040"/>
          <a:ext cx="16764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Consumer</a:t>
                      </a:r>
                      <a:endParaRPr lang="en-US" sz="1400" b="1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Use Energy Safely</a:t>
                      </a:r>
                    </a:p>
                    <a:p>
                      <a:r>
                        <a:rPr lang="en-US" sz="1400" b="1" dirty="0" smtClean="0"/>
                        <a:t>Use Energy Wisely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6" name="Straight Arrow Connector 25"/>
          <p:cNvCxnSpPr/>
          <p:nvPr/>
        </p:nvCxnSpPr>
        <p:spPr>
          <a:xfrm rot="10800000" flipV="1">
            <a:off x="4495800" y="685800"/>
            <a:ext cx="22098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3657600" y="2514600"/>
            <a:ext cx="22098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801906" y="3657600"/>
            <a:ext cx="941294" cy="3944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V="1">
            <a:off x="4572000" y="5410200"/>
            <a:ext cx="4572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694420" y="639580"/>
            <a:ext cx="4267200" cy="5837420"/>
          </a:xfrm>
          <a:prstGeom prst="rect">
            <a:avLst/>
          </a:prstGeom>
          <a:solidFill>
            <a:srgbClr val="89564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chemeClr val="bg1"/>
                </a:solidFill>
              </a:rPr>
              <a:t>Brownfield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4840" y="638330"/>
            <a:ext cx="4267200" cy="5838670"/>
          </a:xfrm>
          <a:prstGeom prst="rect">
            <a:avLst/>
          </a:prstGeom>
          <a:solidFill>
            <a:srgbClr val="3399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Greenfield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21480" y="1737610"/>
            <a:ext cx="1840781" cy="22098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177800" indent="-177800">
              <a:buFont typeface="Arial" pitchFamily="34" charset="0"/>
              <a:buChar char="•"/>
            </a:pPr>
            <a:r>
              <a:rPr lang="en-US" sz="1700" dirty="0" smtClean="0"/>
              <a:t>Well plugging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700" dirty="0" smtClean="0"/>
              <a:t>Dismantling of structures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700" dirty="0" smtClean="0"/>
              <a:t>Decommission machinery and equipment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700" dirty="0" smtClean="0"/>
              <a:t>Marine support</a:t>
            </a:r>
          </a:p>
          <a:p>
            <a:pPr marL="177800" indent="-177800">
              <a:buFont typeface="Arial" pitchFamily="34" charset="0"/>
              <a:buChar char="•"/>
            </a:pPr>
            <a:endParaRPr lang="en-US" sz="17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4812637" y="1737610"/>
            <a:ext cx="1840781" cy="473939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177800" indent="-177800">
              <a:buFont typeface="Arial" pitchFamily="34" charset="0"/>
              <a:buChar char="•"/>
            </a:pPr>
            <a:r>
              <a:rPr lang="en-US" sz="1700" dirty="0" smtClean="0"/>
              <a:t>Operations and maintenance services</a:t>
            </a:r>
            <a:r>
              <a:rPr lang="en-US" sz="1700" dirty="0"/>
              <a:t> </a:t>
            </a:r>
            <a:endParaRPr lang="en-US" sz="1700" dirty="0" smtClean="0"/>
          </a:p>
          <a:p>
            <a:pPr marL="177800" indent="-177800"/>
            <a:r>
              <a:rPr lang="en-US" sz="1700" dirty="0"/>
              <a:t>	</a:t>
            </a:r>
            <a:r>
              <a:rPr lang="en-US" sz="1700" dirty="0" smtClean="0"/>
              <a:t>(Field review and </a:t>
            </a:r>
            <a:r>
              <a:rPr lang="en-US" sz="1700" dirty="0" err="1" smtClean="0"/>
              <a:t>optimisation</a:t>
            </a:r>
            <a:r>
              <a:rPr lang="en-US" sz="1700" dirty="0" smtClean="0"/>
              <a:t>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700" dirty="0" smtClean="0"/>
              <a:t>Retrofit work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700" dirty="0" smtClean="0"/>
              <a:t>Structural maintenance and upgrade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700" dirty="0" smtClean="0"/>
              <a:t>Equipment maintenance and upgrade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700" dirty="0" smtClean="0"/>
              <a:t>Marine support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700" dirty="0" smtClean="0"/>
              <a:t>FPSOs supply and operation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700" dirty="0" smtClean="0"/>
              <a:t>ROVs supply and operation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47736" y="1737610"/>
            <a:ext cx="1840781" cy="4191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177800" indent="-177800">
              <a:buFont typeface="Arial" pitchFamily="34" charset="0"/>
              <a:buChar char="•"/>
            </a:pPr>
            <a:r>
              <a:rPr lang="en-US" sz="1700" dirty="0" smtClean="0"/>
              <a:t>Engineering and project management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700" dirty="0" smtClean="0"/>
              <a:t>Hook-up and commissioning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700" dirty="0" smtClean="0"/>
              <a:t>Drilling rigs and services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700" dirty="0" smtClean="0"/>
              <a:t>Construction and fabrication of structures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700" dirty="0" smtClean="0"/>
              <a:t>Marine support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700" dirty="0" smtClean="0"/>
              <a:t>FPSOs supply and operation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700" dirty="0" smtClean="0"/>
              <a:t>ROVs supply and operation</a:t>
            </a:r>
          </a:p>
          <a:p>
            <a:pPr marL="177800" indent="-177800">
              <a:buFont typeface="Arial" pitchFamily="34" charset="0"/>
              <a:buChar char="•"/>
            </a:pPr>
            <a:endParaRPr lang="en-US" sz="1700" dirty="0" smtClean="0"/>
          </a:p>
          <a:p>
            <a:pPr marL="177800" indent="-177800">
              <a:buFont typeface="Arial" pitchFamily="34" charset="0"/>
              <a:buChar char="•"/>
            </a:pPr>
            <a:endParaRPr lang="en-US" sz="17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7180" y="106180"/>
            <a:ext cx="8229600" cy="4111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 in the Upstream Sector Value Chain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790" y="1752600"/>
            <a:ext cx="1840781" cy="12954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165100" indent="-165100">
              <a:buFont typeface="Arial" pitchFamily="34" charset="0"/>
              <a:buChar char="•"/>
            </a:pPr>
            <a:r>
              <a:rPr lang="en-US" sz="1700" dirty="0" smtClean="0"/>
              <a:t>Seismic activities</a:t>
            </a:r>
          </a:p>
          <a:p>
            <a:pPr marL="165100" indent="-165100">
              <a:buFont typeface="Arial" pitchFamily="34" charset="0"/>
              <a:buChar char="•"/>
            </a:pPr>
            <a:r>
              <a:rPr lang="en-US" sz="1700" dirty="0" smtClean="0"/>
              <a:t>Drilling services</a:t>
            </a:r>
          </a:p>
          <a:p>
            <a:pPr marL="165100" indent="-165100">
              <a:buFont typeface="Arial" pitchFamily="34" charset="0"/>
              <a:buChar char="•"/>
            </a:pPr>
            <a:r>
              <a:rPr lang="en-US" sz="1700" dirty="0" smtClean="0"/>
              <a:t>Marine support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4820" y="1081790"/>
            <a:ext cx="19050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Exploration Phase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500662" y="1081790"/>
            <a:ext cx="19050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Development Phase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770620" y="1081790"/>
            <a:ext cx="19050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Production Phase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980420" y="1081790"/>
            <a:ext cx="19050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Abandonment Phase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400800" y="61722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/>
              <a:t>Source: Complied by Frost &amp; Sullivan</a:t>
            </a:r>
            <a:endParaRPr lang="en-US" sz="1100" i="1" dirty="0"/>
          </a:p>
        </p:txBody>
      </p:sp>
      <p:sp>
        <p:nvSpPr>
          <p:cNvPr id="20" name="Striped Right Arrow 19"/>
          <p:cNvSpPr/>
          <p:nvPr/>
        </p:nvSpPr>
        <p:spPr>
          <a:xfrm>
            <a:off x="4358640" y="1295400"/>
            <a:ext cx="457200" cy="3048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riped Right Arrow 20"/>
          <p:cNvSpPr/>
          <p:nvPr/>
        </p:nvSpPr>
        <p:spPr>
          <a:xfrm>
            <a:off x="2095500" y="1295400"/>
            <a:ext cx="457200" cy="3048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iped Right Arrow 21"/>
          <p:cNvSpPr/>
          <p:nvPr/>
        </p:nvSpPr>
        <p:spPr>
          <a:xfrm>
            <a:off x="6568440" y="1295400"/>
            <a:ext cx="457200" cy="3048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hlinkClick r:id="rId2" action="ppaction://hlinksldjump"/>
          </p:cNvPr>
          <p:cNvSpPr/>
          <p:nvPr/>
        </p:nvSpPr>
        <p:spPr>
          <a:xfrm>
            <a:off x="381000" y="6096000"/>
            <a:ext cx="533400" cy="228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5" grpId="0" animBg="1"/>
      <p:bldP spid="6" grpId="0" animBg="1"/>
      <p:bldP spid="7" grpId="0" animBg="1"/>
      <p:bldP spid="8" grpId="0" animBg="1"/>
      <p:bldP spid="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ompleted spheres"/>
          <p:cNvPicPr>
            <a:picLocks noChangeAspect="1" noChangeArrowheads="1"/>
          </p:cNvPicPr>
          <p:nvPr/>
        </p:nvPicPr>
        <p:blipFill>
          <a:blip r:embed="rId3" cstate="print"/>
          <a:srcRect t="6626" r="13116" b="24451"/>
          <a:stretch>
            <a:fillRect/>
          </a:stretch>
        </p:blipFill>
        <p:spPr bwMode="auto">
          <a:xfrm>
            <a:off x="6019799" y="4578351"/>
            <a:ext cx="292958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Chimney Structure"/>
          <p:cNvPicPr>
            <a:picLocks noChangeAspect="1" noChangeArrowheads="1"/>
          </p:cNvPicPr>
          <p:nvPr/>
        </p:nvPicPr>
        <p:blipFill>
          <a:blip r:embed="rId4" cstate="print"/>
          <a:srcRect r="16129" b="13316"/>
          <a:stretch>
            <a:fillRect/>
          </a:stretch>
        </p:blipFill>
        <p:spPr bwMode="auto">
          <a:xfrm>
            <a:off x="5072063" y="1660524"/>
            <a:ext cx="199097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912203" y="1658644"/>
            <a:ext cx="11160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Multiflue</a:t>
            </a:r>
            <a:r>
              <a:rPr lang="en-US" sz="1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Chimney for Power Generation 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 1998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7010400" y="4581525"/>
            <a:ext cx="17256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LPG Spheres for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Shell Terminal Lanka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 1999</a:t>
            </a:r>
          </a:p>
        </p:txBody>
      </p:sp>
      <p:graphicFrame>
        <p:nvGraphicFramePr>
          <p:cNvPr id="25" name="Object 6"/>
          <p:cNvGraphicFramePr>
            <a:graphicFrameLocks noChangeAspect="1"/>
          </p:cNvGraphicFramePr>
          <p:nvPr/>
        </p:nvGraphicFramePr>
        <p:xfrm>
          <a:off x="7042150" y="1674813"/>
          <a:ext cx="1903413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hoto Editor Photo" r:id="rId5" imgW="6095238" imgH="4571429" progId="">
                  <p:embed/>
                </p:oleObj>
              </mc:Choice>
              <mc:Fallback>
                <p:oleObj name="Photo Editor Photo" r:id="rId5" imgW="6095238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150" y="1674813"/>
                        <a:ext cx="1903413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7547682" y="1658644"/>
            <a:ext cx="14049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 Storage for100MW Thermal Power Plant Project I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 </a:t>
            </a:r>
            <a:r>
              <a:rPr lang="en-US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2004</a:t>
            </a:r>
          </a:p>
        </p:txBody>
      </p:sp>
      <p:pic>
        <p:nvPicPr>
          <p:cNvPr id="28" name="Picture 2060"/>
          <p:cNvPicPr>
            <a:picLocks noChangeAspect="1" noChangeArrowheads="1"/>
          </p:cNvPicPr>
          <p:nvPr/>
        </p:nvPicPr>
        <p:blipFill>
          <a:blip r:embed="rId7" cstate="print"/>
          <a:srcRect r="22937"/>
          <a:stretch>
            <a:fillRect/>
          </a:stretch>
        </p:blipFill>
        <p:spPr bwMode="auto">
          <a:xfrm>
            <a:off x="5066300" y="4582465"/>
            <a:ext cx="1975850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307366" y="4572000"/>
            <a:ext cx="1371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Hapugastenne</a:t>
            </a:r>
            <a:endParaRPr lang="en-US" sz="11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Canyon Penstock Pipeline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 2001 </a:t>
            </a:r>
          </a:p>
        </p:txBody>
      </p:sp>
      <p:grpSp>
        <p:nvGrpSpPr>
          <p:cNvPr id="30" name="Group 24"/>
          <p:cNvGrpSpPr>
            <a:grpSpLocks/>
          </p:cNvGrpSpPr>
          <p:nvPr/>
        </p:nvGrpSpPr>
        <p:grpSpPr bwMode="auto">
          <a:xfrm>
            <a:off x="7042520" y="3048000"/>
            <a:ext cx="1902042" cy="1536700"/>
            <a:chOff x="7074318" y="3069772"/>
            <a:chExt cx="1902042" cy="1524000"/>
          </a:xfrm>
        </p:grpSpPr>
        <p:pic>
          <p:nvPicPr>
            <p:cNvPr id="31" name="Picture 5" descr="MVC-893S"/>
            <p:cNvPicPr>
              <a:picLocks noChangeAspect="1" noChangeArrowheads="1"/>
            </p:cNvPicPr>
            <p:nvPr/>
          </p:nvPicPr>
          <p:blipFill>
            <a:blip r:embed="rId8" cstate="print"/>
            <a:srcRect l="1469"/>
            <a:stretch>
              <a:fillRect/>
            </a:stretch>
          </p:blipFill>
          <p:spPr bwMode="auto">
            <a:xfrm>
              <a:off x="7074318" y="3069772"/>
              <a:ext cx="1902042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5" descr="MVC-893S"/>
            <p:cNvPicPr>
              <a:picLocks noChangeAspect="1" noChangeArrowheads="1"/>
            </p:cNvPicPr>
            <p:nvPr/>
          </p:nvPicPr>
          <p:blipFill>
            <a:blip r:embed="rId8" cstate="print"/>
            <a:srcRect l="53421" t="83571" r="26842"/>
            <a:stretch>
              <a:fillRect/>
            </a:stretch>
          </p:blipFill>
          <p:spPr bwMode="auto">
            <a:xfrm>
              <a:off x="8229600" y="4343400"/>
              <a:ext cx="6858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7137400" y="3048000"/>
            <a:ext cx="18288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11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Harbour</a:t>
            </a:r>
            <a:r>
              <a:rPr lang="en-US" sz="1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Berth Extension </a:t>
            </a:r>
            <a:r>
              <a:rPr lang="en-US" sz="11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Funadhoo</a:t>
            </a:r>
            <a:r>
              <a:rPr lang="en-US" sz="1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1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Male </a:t>
            </a:r>
          </a:p>
          <a:p>
            <a:pPr algn="r" eaLnBrk="0" fontAlgn="auto" hangingPunct="0">
              <a:spcAft>
                <a:spcPts val="0"/>
              </a:spcAft>
              <a:defRPr/>
            </a:pPr>
            <a:r>
              <a:rPr lang="en-US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 2003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Pipeline Sector  of Oil and Gas Industry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/>
          <a:srcRect l="-282" r="397" b="3315"/>
          <a:stretch>
            <a:fillRect/>
          </a:stretch>
        </p:blipFill>
        <p:spPr bwMode="auto">
          <a:xfrm>
            <a:off x="191367" y="1285764"/>
            <a:ext cx="4671146" cy="26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06607" y="1219200"/>
            <a:ext cx="4654296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Industry Need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5071752" y="1219200"/>
            <a:ext cx="3891148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Local Strength</a:t>
            </a:r>
            <a:endParaRPr lang="en-US" sz="2400" b="1" dirty="0"/>
          </a:p>
        </p:txBody>
      </p:sp>
      <p:pic>
        <p:nvPicPr>
          <p:cNvPr id="4" name="Picture 2" descr="http://topnews.ae/images/Oil-pipeline2.jpg"/>
          <p:cNvPicPr>
            <a:picLocks noChangeAspect="1" noChangeArrowheads="1"/>
          </p:cNvPicPr>
          <p:nvPr/>
        </p:nvPicPr>
        <p:blipFill>
          <a:blip r:embed="rId10" cstate="print"/>
          <a:srcRect t="24510"/>
          <a:stretch>
            <a:fillRect/>
          </a:stretch>
        </p:blipFill>
        <p:spPr bwMode="auto">
          <a:xfrm>
            <a:off x="204788" y="3943350"/>
            <a:ext cx="4656927" cy="2390774"/>
          </a:xfrm>
          <a:prstGeom prst="rect">
            <a:avLst/>
          </a:prstGeom>
          <a:noFill/>
        </p:spPr>
      </p:pic>
      <p:pic>
        <p:nvPicPr>
          <p:cNvPr id="9" name="Picture 8" descr="bind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52441" y="1821222"/>
            <a:ext cx="784567" cy="1226778"/>
          </a:xfrm>
          <a:prstGeom prst="rect">
            <a:avLst/>
          </a:prstGeom>
        </p:spPr>
      </p:pic>
      <p:pic>
        <p:nvPicPr>
          <p:cNvPr id="10" name="Picture 9" descr="bind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65090" y="3065930"/>
            <a:ext cx="784567" cy="1226778"/>
          </a:xfrm>
          <a:prstGeom prst="rect">
            <a:avLst/>
          </a:prstGeom>
        </p:spPr>
      </p:pic>
      <p:pic>
        <p:nvPicPr>
          <p:cNvPr id="13" name="Picture 12" descr="bind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59809" y="4310638"/>
            <a:ext cx="784567" cy="1226778"/>
          </a:xfrm>
          <a:prstGeom prst="rect">
            <a:avLst/>
          </a:prstGeom>
        </p:spPr>
      </p:pic>
      <p:pic>
        <p:nvPicPr>
          <p:cNvPr id="14" name="Picture 13" descr="bind1.png"/>
          <p:cNvPicPr>
            <a:picLocks noChangeAspect="1"/>
          </p:cNvPicPr>
          <p:nvPr/>
        </p:nvPicPr>
        <p:blipFill>
          <a:blip r:embed="rId11" cstate="print"/>
          <a:srcRect b="31083"/>
          <a:stretch>
            <a:fillRect/>
          </a:stretch>
        </p:blipFill>
        <p:spPr>
          <a:xfrm>
            <a:off x="4563493" y="5555346"/>
            <a:ext cx="784567" cy="84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06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114366" y="1371600"/>
            <a:ext cx="3623801" cy="487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9269" y="1411940"/>
            <a:ext cx="4419601" cy="487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eatship Ramya 2.JPG"/>
          <p:cNvPicPr>
            <a:picLocks noChangeAspect="1"/>
          </p:cNvPicPr>
          <p:nvPr/>
        </p:nvPicPr>
        <p:blipFill>
          <a:blip r:embed="rId2" cstate="print"/>
          <a:srcRect t="22917" b="11458"/>
          <a:stretch>
            <a:fillRect/>
          </a:stretch>
        </p:blipFill>
        <p:spPr bwMode="auto">
          <a:xfrm>
            <a:off x="5383304" y="4644812"/>
            <a:ext cx="3178174" cy="156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2" descr="\\cdplcapps\PRESENTATION DATA\MD\External Presentations\Emerging Oil and Gas Industry Sri Lanka\Greatship Rashi  A Frame and Crane 3.jpg"/>
          <p:cNvPicPr>
            <a:picLocks noChangeAspect="1" noChangeArrowheads="1"/>
          </p:cNvPicPr>
          <p:nvPr/>
        </p:nvPicPr>
        <p:blipFill>
          <a:blip r:embed="rId3" cstate="print"/>
          <a:srcRect t="10727" b="6678"/>
          <a:stretch>
            <a:fillRect/>
          </a:stretch>
        </p:blipFill>
        <p:spPr bwMode="auto">
          <a:xfrm>
            <a:off x="5383306" y="2995330"/>
            <a:ext cx="3182619" cy="1600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5" descr="\\cdplcapps\PRESENTATION DATA\MD\External Presentations\Emerging Oil and Gas Industry Sri Lanka\140 T BP AHTSV Executive Honour 2.jpg"/>
          <p:cNvPicPr>
            <a:picLocks noChangeAspect="1" noChangeArrowheads="1"/>
          </p:cNvPicPr>
          <p:nvPr/>
        </p:nvPicPr>
        <p:blipFill>
          <a:blip r:embed="rId4" cstate="print"/>
          <a:srcRect l="22135" t="14375" r="20990" b="41889"/>
          <a:stretch>
            <a:fillRect/>
          </a:stretch>
        </p:blipFill>
        <p:spPr bwMode="auto">
          <a:xfrm>
            <a:off x="5383306" y="1356610"/>
            <a:ext cx="3200399" cy="1600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24" name="Group 23"/>
          <p:cNvGrpSpPr/>
          <p:nvPr/>
        </p:nvGrpSpPr>
        <p:grpSpPr>
          <a:xfrm>
            <a:off x="609600" y="1295400"/>
            <a:ext cx="4038600" cy="4890767"/>
            <a:chOff x="304799" y="1319463"/>
            <a:chExt cx="4419601" cy="5157537"/>
          </a:xfrm>
          <a:effectLst/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8516" r="10585" b="6993"/>
            <a:stretch>
              <a:fillRect/>
            </a:stretch>
          </p:blipFill>
          <p:spPr bwMode="auto">
            <a:xfrm>
              <a:off x="304800" y="1319463"/>
              <a:ext cx="4419600" cy="28124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3076" name="Picture 4" descr="http://cache.wists.com/thumbnails/e/cc/ecc4289014241547927df51207e066d4-orig"/>
            <p:cNvPicPr>
              <a:picLocks noChangeAspect="1" noChangeArrowheads="1"/>
            </p:cNvPicPr>
            <p:nvPr/>
          </p:nvPicPr>
          <p:blipFill>
            <a:blip r:embed="rId6" cstate="print"/>
            <a:srcRect b="29447"/>
            <a:stretch>
              <a:fillRect/>
            </a:stretch>
          </p:blipFill>
          <p:spPr bwMode="auto">
            <a:xfrm>
              <a:off x="304799" y="4191000"/>
              <a:ext cx="4414345" cy="2286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sp>
        <p:nvSpPr>
          <p:cNvPr id="3080" name="AutoShape 8" descr="data:image/jpeg;base64,/9j/4AAQSkZJRgABAQAAAQABAAD/2wCEAAkGBhQQDxUQEBQUFBUVFRUVFBQVFBUVFBQXFBUVFRQUFRUXHCYeFxojGRQUHy8gJScpMCwsFSAxNTAqNSYrLCkBCQoKDgwOFw8PGikcHCQsLCwsKSwsKSkpKSwpLCkpLCwpLCksKSwsKSwpLCwsKSkpLCwsLCkpKSwpLCwpKSkpLP/AABEIALcBEwMBIgACEQEDEQH/xAAcAAEAAQUBAQAAAAAAAAAAAAAAAQIEBQYHAwj/xABAEAABAwIEBAQDBgMHAwUAAAABAAIDBBEFEiExBkFRYQcTInEygZEUIzNCUqFiscEVU3KCktHhQ2OiFiSD8PH/xAAWAQEBAQAAAAAAAAAAAAAAAAAAAQL/xAAdEQEBAQEAAwEBAQAAAAAAAAAAAREhMVFhAkES/9oADAMBAAIRAxEAPwDswYuVeNPEA8kULQ7M57HOJBAIFyA39Wttey60AsZj3DsFbF5VRGHtvccnNPVrhq0rSOB4DUtdidN5xuyNzXWOoJYPRp7hq7bVYu12oN+3NabB4JBtWZHTkwixY21pCf0uO1h1Gp7LdYeF2sGhJWJLG7ZWNnr7NL3GzQCT7AXK5vOW1ImxSpc5sTDkpADYl4/PrpdtrW20K2vxZqPs1C2GP46iQRjs0au/fKPmsNhVHHXV9Nh0QzUtHGHy30D3tsSf8z7e4JVSLTAsHmpz9vq4z960Fr/iELDqGvA1YToc22u4W3w4gHAX16EHX3B5hbvKWtFj9P8AhabjHDDQTJSEROOpiN/JcedgNY3d26dlLDXvDKBqTcfq6e/RaXjPEM2Jzuw/DbeWNJ6gi7QL2OXt+7jtpqrTiLG5jaijBZNKcjgSDlb+Y3Ghbbnz+qVkn2aCPC8ONppvTI8GxNx63ud+XTnyGg52RWuYpw3EKptLhzpaiZv4p08vMDq4v5Ac9bd1uOG+FzCRLXyPqHndocWxt7Dmf2Ww8McPxUEHksHrNjJId5Hdb/p6BZoC4sg1XFfDOkfTv+zx+XKGksIc46gXsQTbXZa5wFxa+kfDHJLngmJY5pJzQPDso32B0P8A+LauN56uOG9KPu7feOb+IB26DuNVxr7YWtfGAHXcHF19GWP6hufZNR9SNK9AVwxviJXQRsc+qpXXaCI8mZ9iNL5W3Bt1K27hTxZimGSrywv5OAdkd73HpK0zY6QFXdW0M4c0OaQQRcEG4IPMEL3aqisIoupCCbKLKoBERRZLKqyhBSQqLKsqEVSEU2UWQLKhyrUFBSCpCgpdESVBUqklFQURSisiEsqrIoKLKHBellFk0cB8UcZnlxCOOeMxCLMWNPMb5g7Z17DUKrwqx0QVEwNrzW1PPKSbd9yu1Y5w9BWxeVUMDxrY/maSLZmO3aVq/DfhJTUcjpC58rifRnsMg6WGjjfmpjUq/diGcANuL9eR6DnZYriHFxR0z6h/5RZoPNx+Ef1+S29mDMbsFzTxLnZNiNNQPJEcdp5gPzDU5PfK2w/xlBZ4dgkcGGy4jiDA+WoGdodcOYDcxhp3afzkjVefDnClVBF/aEkZkMzQS1tzPDHu30n47iziBr76q5q8SGN4nS0jRlp4R50zQbtNrENPv6G25XK6pNWBu2icsPDQaPF2yNuCHN29jzGurT2KykFYGguJu0C5voWgc+4VtxDgcc7zNCfJn/vGAZX9pWbSDvv3XPuI8YmuKB5ZFI9+Rzw+7Mv6wTq3pY8/ZZxWSqambHal0cb3QUEB+9k+EyEan522B0aNSsNV4PBiFSKfCYAyOEZX1Ts2Sw/MAfiJsbczv7X+KHOyLB6H0Aj754vowH1uktvr9TpyF96wXD46OBsEbQGgfENc55ucf1FXRi8C8P6WlYDkEsnOSQBxJ7NOgWP8TMKjbRNmEbWmOVl8jQ0lrtCDlHst3p2XWreJHCE1XDmhmsGC7oXnKw21zB3I+6I8PDTiJsc81Fnc+Jvrgc4ahpOoI5bj9100Si17i37L5lwqrnbUgUrg2UgszaWb1APM2HL91tFbgVNTsEmJ1tQ97hcRMJL3X6NJOUdzZWVLHdmSA7G6rDl8/YVLUxyCfCoK1sTQS7zXAseBqbhrQLW5areuGvFjzTGKuERNkJayZpcYyRoQcw5XF9dLqpjpQKWVDSq1WUWQhVWVN0VSQllUougpsqSvQqkhEUqFKgoqghLKpUoIupKKAgm6hERWUREWVQVKIgiyWUog85b5TlAJsbAmwvyuV86cW/aW4lNNWRuje4DL+kgWALHbEANC+j1Y4xgkNXEYaiNsjDyO47tO7T3Cl6TjiHhbigjnmkaPXIA0jqL30HQm1x1HddPkifKbhpaOn/3ZV8H+HFNhjnvizPe64DpCCWMP5G2AHudytpMY6Ji2tG4gqRQ0klTJ+VvpHVx0aPrr7ArUqGijpMJlxCuY181YLhjwHWjOsbQD29fuWq/8Zq9r6ijoXG0bnebNbfKDYD6B/wCysqavGNYvAwtDaWjZ5haL5dLZGn3dkHsxXng/jywrgOupIG1sbWSvlaHTU1sssbRqxsT+ZDbXb16rIYRxKya4abOGj43jK9h5h7DqPddInrhy+q03inhaGtd5ovFUN+GePR/YP5PHY/VSwlXVHV21aQP4SdD7FaZjOJTY3WfYKZxipoiDPLzeRyHX+FvPcrD8QYzVUbHU9QY87iGslafS8O3cW/ltoT7jqsxFikWGYcGxESPfqHj1OkkfoXgje5sAP9ipOK9MexaGg8vDsOhbJUbNs0OMZP5nu5vO56DoLK+4a8P2xO+01h+0VLvU5zvUxhPJoO5HU/Ky8+CeGPszDUTWfUTeqQ7ujzG+QX37nmVu9IA4XGqupVGIY7FSwmSdwDRoBzd/C0c1x/Baxs9LiFKGgMD31EAPxRubdwyn2Frd11PijgqOvYMxLHtByPHK/IjYhcaxLBZ8JmkjnsfNY4Mcwg581wLNOvPml0mO1eH2P/acOgcTd4Zldrrdhy3+gC2QVAva4v05r57hw2pp6MOq6h9JAL5IGfjyZtToLb9zp0XpwpwVWVjvOhcaaPdssrnGV/QjS/zAHutazj6ED1VdcW4TwWqqjU2rKhlVTPLMj5Hua462N76AlpGy6B4f8TurqUmXSWJ5jl5ajY25Hce4VSxtLVCByEoF1BCKEQKpKqUIKCqSvSyociouoUkKLIIRTZEVlEUosqhFKIIRSiCEREBUvvY235X0F/dVqEHzp4gmqGKPkrWZDkPlEfhuYNBkdsbXN+fVe/hrjopnzagGQt112BItce67vi+Cw1cToaiNsjHbhw27g7g9wtU4X8JqWhqXTtc+X+6ZJa0Q57fGehI099VMXV0ZDJYhpb2/4VFdIKeCSeTRsbS497bD5mw+a2v7M3oFzbxnrfuqehY4NNRKM52sxpAue2Z1/wDKrias+BsFbWMnxWua1zZA9kbXjM1sTb+Y6x/UQQOze61Sg4SnqXSVmGwsMFPM7yoXuJMrtS/ITvlGUDXfa62Pi3iZslJT4VhunmyNgadPgjytuRuLuIOu+U910rCMOjoqaOmiHpjYG36n8zj3JufmryreOXYHxmyV/lPzQzNNnRSelwI3DSd/Y6rb6StF73sf1AfzCo4z4NpsRF5BklHwzMAzi2wd+odj8rLnxmrsKkbHUtNRAXBrJW3JFzYC52PZ31WLF10DizjhuH0pkcA+R2kLRs93V3Rovr9FplNSGkhOMYsfNqXC8ETregkEsFtg7n/CB1Vrgcwr6x1XMWmKnP3bDYtLxrncP0tG3Um/VXDWf2xiF3C1NTH4De0j+Uf7Au+nRa1Me3DPD8mISjEcSFwdYICPTbcPc3p0HPc999rMRjpYjLK4MaPqbbNaOZ7KYSCbWsen+y96/BIqqIxTsDmn5EHq08im6jk3DnFzjjM08d2NmcMzb9Nr9db/AFWy+FuIgVWIX0Dqi4P5b5pFgeIPDCahl+00bjLHmzFh0kYNyb/mA12F+ywXDtRVvLqOgGV73F0sv92Dp6nbNde+2vIbKTYtyu91eOwQ/jTRRno97Wn6EpQ4/BOcsM0bz0a8E/Tdc0h8PaKjjdPiL3SuGr5HvIaT0AHqP1utaqqlszjUYTRyQx093uqDJJYhouSWkkab2ButamO/pdctoeKsQipY8Rmkjmp5CLtDWtLQ5xaLgAEai251XTKWpEkbZGm7XtDm9w4XH81WXvdRdU5kzIJUFRdLoKXKCqlDkEWRUlSisqpRFlRERAREQQilEEKURAUKUQQuBeKdfLJiw82J8TY2ZY82z2i5ztI0IJdy25rvyx+NYFDWRGGpjD2nruO7XDVp7hFj544Nr2x4g2d35A4tOpAc4EA6e5+a7ZHivmRgjc9Nv+Fp8PgZ5Vcx8dQ77MCXOBH3wta0YIGUg/q0t0K6ZFg0TAA1oAGwUwtYOKMndadxtVPqaiPCac/eSEGUj/pstmc4+zNfcjoul1zmQQvmfo2Njnu9mglc08JpWSzVOIzm80xdYWv5cTXXe49AXaf/ABq+Ea/xpwZDh9TFHh5kM8zcjacG+Yn0teTfa4cbHS45BW3C3EzaMfYauN1PI0nMXg2c5xuXPvq0nrstt8PG/wBo4nVYvKPQxxipgeWm47iPKP8AOVtvFvDFLiMeSpYCQCGSjSRn+F3TsbhLF1iaWvBAvqOWuvu13NZqkrTbT1j/AMh7hcjrsHrcFcXMJqaQHv6R3GpjPcXCyNbx+00t6fMZXWZksQ9rnWtHcbk9tgDsVnFXnGfEc2I1YwvDyWsGtRMNrDfX9I/8jZZ6GhpsIorj0MjGZ7j8cjup6uJ0AVjwdg7aSD1n76Q55perv0dmt2HzWAxWQ4zXNpw4imgOaVzbgOOwA/idr7DvcK6mJpqSTHJTV1ZMVDFcsYTl8y3xG/IDm75DtjeNuN2ujNHRgR07AWjKMucAEaDk3tz3K69QUjWRiNjQGABrWgekNAtYDotQ4x8JIqv7ylcIJLWLMv3T+dyB8J7j6JekrVYMbycN/Z3WN26a6tvUZh77LpPBVeDh1N6rkQsB/wBOx+VlzbCvD2pmIpapphiic0PcTfO1t9ISN7m2vK/yWZxriluH5aSkZ5tRo1kYuQ3kM9tSe38lZpXUWTDkqhIuY0GDYlM3zKqs8k/F5bRo3TY5S0D3uVkOFvEWL7OG1cn3rXFmgLyQNnEhVnG/3U3XhT1AkaHsILXC4I2IXpdEVXRRdLqiCFKpupRWWREWVEREBERAREQEREBERAREQQilQg5z40cUsp6I0gJ8ycDloGNcC7Xva1u65BTYy+nYWxm2aIxmxI0ePVt819KY7w9BWwmGpjEjeV92n9TXDVp7hcQ4y8GammeZqTNUxE/CPxmdi0fGO7foFM1qXG8+HczYMNiiG9i93dzzmN/kQPks2akuK8uC+D3Q0rDV5fOIGZrPhYOTehdbcjT+a2JuFNHJVlg6mRsUTpZDZjWlzj2A19/Zckw3gmfFmTVtMW04ZK77OwDK17vikIcPhI9IB125LdvGKucyCKih/EqpAD/gBA17FxH+lbvhOHRYfQsiBAjgi9TuVmgue8+5zH5q4OE1vE1ZTQy09bGWSNs3O70ufmBs0gaOBAvmHIHqtx4MiZT0rWxubJm9b5AczZHu+Ik8rbfJW3C+BNx2oqq+ua4wuJigZcty7XcCObWho93FYXG+A63CHunoHmaHdzbXcB/3I+f+Jv7LNi66hSVX6Db+E/0WVp6xrtDoehXK+GfECKosyQiKX9Dj6HH+B39D+62rEuIGwQukk5DS+jr/ANRuT2CzNi5rw8QeMxRlsEIMlRLoxjdS2+gJ9zoAsdwvww2gY6rqnB1Q8F0shNxGDqWNP8zz9lY8FYWZZnYrUjM6S/k5t2M28w9CRt0GytsUrZcZrjR05LKWP8Z9rF2uv1tYD3K3qNa4z44krXOYwllM0mwGjpSObj9NNhfqnD+JRx4dOSxnmZHBhyjTN6W5ehub33XV63gSknpm07oWhrG2Y5uj226OGp733XJuI+AKukcIg0ywucLSRgu0G2doF2n/AGUsWV1fw/xG9BC15ObLfXncki3yW0tmutRwLDzFG0HdoADeQAFh81lK3HYqaMyzvDGjmeZ6Abkqy+2cZ4PQFaPQ+JUUr25I3+WXBvmOs3U7af0ut0DlpHoCFK8kUGdREUUREQEREBERAREQEREBERAREQFClQgKmR4aC4kAAXJOgAG5KqVviOHsqInQyjMx4yuFyLg9xqEHz/x9xY2qxbzoHZmQhrYzy9JuXD3cT8gFsvGXiB5+EthjN5KgtYbaGw1eNNNTlH+ZYTjjwaqKUunoS6eLcs/6zB7D8Qe2vbmsDwlgVTVV1PE6JwDCXFzmkNAacxc/5gD5pl1rZjseCNZQ0kVKzUsYA4jm46vP+ouV2Khz1lqfhuNg5k8yeZ6q5GHNbsEZ1zjijwuhrgZI7QTb5wPQ8/xtH8xr7rlVZiDogynne6eOOS0mVxLcoOkbHkc8ubXt0XcPFHiD7Fh7mx/iznyowNxcetw+Wn+YLywThmnw7BHNrY2PBYZakOAOZ7gLM9x6Wjvqrg0XEuM2yUzW0dy6QiNrbEEHbIRsRz00sO62jhTCm0kDY2n1n1SP/vHnck8ug7Bc/puCaqppxX0IDGMe7yIgSJC0H1PYT8Wtxbcgc1eYD4glr/JrR5bxoX2IBI5SMt6T3/ZYsadcgrOTxY9V61BFrrAUeIgtGoc06jW4PdrldOqsrS4HQC5B5dyOfySfpMeGK4kymY6aQ2aB9ewWkYNg0mLz/bay4p2n7mHYOHU/w9Tz9lQ8yYxXua+7KSB1i2/4jhrlPc8+gCznF2P/AGeEUlMAZpQI2MABLQ4W25aLUPjVuN+LWzPjpKVoDIZMwymzXFugNhoGj91neH+LJhXtinlL8zMzwPgaCLgW67LXsQ8KqqnjbNERMbAyxt0e125yX0eB8vZU8AQPfUyyPB8wnLlP5bbhw3GwHyU7DjtrKkEXGqLAxMAFjclFdR0BERAREQEREBERAREQEREBERAREQEREBQpUIC8IaFjHuexjWueQXkCxcRoCequFCCLK3r61kMTpZXBrGC7nHkB/VXK534u4LW1EANN95EzV8LPxCRf12/OOw26HkWRqP8A6lZiuORPl0p6e72sNvyG4v1JdlJ9lk/E3HXV0tPhdOdJXh0hH6eV/YZnfILj+FYgYZiXEtN7E9Otwe66J4XwyVNZNVhpeWtytJ2F9Lk/4Wj6pFvt0+kY2CJkLBZrGhrR0DRYLA8UcHU+IC8rcslrNlZYPHQHk4dj+yzrMPlOrgruGhPNGXEajDK/BHFwHnUxOpAJj+Y3jd3/AJq5ruL3VcccNKHNfKbWdu225BG7Rv8ALsuscV4rHQ0Uk0gB0LWtNiHOOzSOYXL6Lwomq6Jtc2QRTOvJHERkYI92jMPgO56a8kxdZ2KaLD6LK23oadebnbkvHvzVp4f4Q7OcRqgXSy3Md92sPMX2J6dPdaLU4y4yRQ1zy5rD96WgE2B0abfFyuV1HCcXY9gdG5rmHQFvw+xH5Ss+F+NwjcHDQ37cx8ljamkaCXBrQ47kAXPuea84JubTY9L/AMjz9lW+qv8AF9f9wrP0mKWyaKFay4hG1xaXtBHIuF+qK7D/ADXR0REQREQEREBERAREQEREBERAREQEREBERAREQFBUqEGl8a+FdLiQMlvJn/vmAeo/9xv5/fQ91mOE+E4sOpW08OttXvPxSP5uP8gOQWcQqjwMatMQnZDG6WQhrWi5KyDlwvxU47dNK6nZmbHGS2xu0vcNyR06BS0/M1fYjWnHcTp6VulPEPNmsTY7Gx77N+ZWx+JvE32WlbS0/wCNP92xrdw3bQfQLnPhtjJgEshIBcBd22jfy35b89CsxwoDiWJSV0x9EOkQO2bl8wLn3Kav1sWGcC04oG01RG2Rx9cj9n+Y74nNduLbfJaNi/BNXhbzPQPdLFu5truA6PZs8dx9AurvqBsFDG3TU8OccO8fRz2jltFJtZx+7cf4XH4T2K2TEseEMLnu3ANgdDe3XmFHFPhpT1jTI37mW1/MaPSf8befvuuTVVTJEWwzOdNFE+zrE5dD8DXEfOymNSsk3hqqq/8A3OYDzCXamx3sNOWylZGTjfKbMuGgCwLRcCw0KK7fR32+jkREZEREBERAREQEREBERAREQEREBERAREQEREBQpUICIiCCtW4x8PabE2/etySgemZmjx2P6x2P7LaVBViPmrF/DHEKGcRRtdKyU+W2SK5a7NpZ43Z89O66tw74dCkgYxzy51rvt8OY72H7fJb8QqHi6G1gI8Ha1ehpwwXOgHM7LKOjXLvE3jnyz9lgOtx5jhyt+VS8WTV74i8RmKBlPT+qaoIawDex0usVjtPHhmFsomtbJNORcEAlz3bu177Kx4Jq/tlc/EKoi0LMsYto0gaut2HPuqsJnOJYnJWv/ChOWEcr8iPYa/NWKppvBqN7GulnkDyAXhrW2DjuBfki3Z1cihlb+iIiCIiAiIgIiICIiAiIgIiICIiAiIgIiICIiAoUqEBERBChSoJVRBVJUqCqjwqo8zC25bcEXG4uNwvnvxC8Paqle6YXmhJJL2g5m3/vG/12X0SV5SRgjUKLLj5ZocdyUxgZma9xsbH0uB3PuuqcK4BNDSsYG5QfU7qSdVn67wuopKplSI8ha7M5jdI3nkS3lr03WzOgA2TF1qwwpyLZfJRRdZ5EREEREBERAREQEREBERAREQEREBERAREQQiIgIiIChEREFQURaEKCiIilebkRFeZVDgoRQUKURFf/2Q=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AutoShape 10" descr="data:image/jpeg;base64,/9j/4AAQSkZJRgABAQAAAQABAAD/2wBDAAkGBwgHBgkIBwgKCgkLDRYPDQwMDRsUFRAWIB0iIiAdHx8kKDQsJCYxJx8fLT0tMTU3Ojo6Iys/RD84QzQ5Ojf/2wBDAQoKCg0MDRoPDxo3JR8lNzc3Nzc3Nzc3Nzc3Nzc3Nzc3Nzc3Nzc3Nzc3Nzc3Nzc3Nzc3Nzc3Nzc3Nzc3Nzc3Nzf/wAARCADmANwDASIAAhEBAxEB/8QAGwAAAgMBAQEAAAAAAAAAAAAAAAEDBAUGAgf/xAA6EAABAwIGAQIGAAIIBwEAAAABAAIDBBEFEiExQVFhE3EGFCIygZFCsRUjM0NiocHRJDRSU4Lh8PH/xAAWAQEBAQAAAAAAAAAAAAAAAAAAAQL/xAAfEQEBAQEBAAICAwAAAAAAAAAAAREhMQJBUWEDEjL/2gAMAwEAAhEDEQA/APp+ifuhNbZFkAap8Jj2RS2QnzxomPOydCCdvCY1KPKgALdpoRurA0cI1snbXb8IEmjcpqUIITQgPwkE76ICoCo3zRQ/VJY24SqphBEXlYTDNiVUWtNmDc+EktqfbUkx0MBEYA9gom4vUTfY1zvYXsocQoI4IGiJu25O5WUJZoszInlmbeyZPUxsur3nSRpB8iy8GeORUY9Rd817qWGEyE2IIvobJOtYeQRS+tEG57WvbhTOxMhhzsIdbS3KilgfE3MdR54Vd5BH1C6UW6SmkkJqJdXu28BWfSd0qNDXup3COQ5otvIWy2eNzQRZwPNk0PfdMAJJoC3adukrdJjxogLJ5b7po91KDhARbkr0EUvCLJ2HaB4QHhNHaOUAE0u0XQNIhOyBqgSXNhe/S9E2CpVWIMpwQ0gFIlqzPhz6xoD/AKW9XUcWGfKBwiIBO+t1lTYpUuGazg3gnleI62V7XOdI1obw47q9RqVMb3MLHEEeyw6yhkuSxynZiDzu5S/M5tHBBkYVh1XNUPE2VkbT9znXLvYLqI4I4Ywxuw7WS+xN2mx7XiWqnYxzSc1xo5NqpMQmdUTimh2H3FezTs9MMHAsFLhlG0U4eHBz36uN/wDJWzSmxtunnDHO1DMjrE3HYRHVSRtytfYLJlqpqOuliqSQ0vIIPHlKWpkY8tKaO/CdkuU7aoH/ACTH4SsmEBzugC+iOUxtYoGj8oTCihCaN/CBflCOQmEAl2nb9o4QLlO9glZADnH6QPcoinilT6ENm7lZuFUwq5nSz/Uxp2PJW6+ihlN55IyeivHy0ETcsUjQOgrLifani0AdCC0Wy9LnpQ1rrPGi6aZjspaHk/lY1bQF+zrH2UiqkFdS5ssbMx22WpTQeu31SzKDxZUcMwWjZOZJ5nPde4jOgC6J0kbG2FgAFrisusp2QRGS+UDjtUy45A4C7XD9qWpkdX1IYz+yYdVbMbcmTLoBYKftGbT1UlLLeMnKd29rcgrmSxhw0vx0ufqGsDnBjgcpsRfZV5JD6TmtcQ7ixUwb9dQUGJi1TE15t9wNj+1HH8O4c2NrQx5AFhd5XHxYtLSzWMr8wNtSu7wmo+eoI5286H8Ky2RVoaWTQBqnZEFtU0gmNf8A9QP3QEJhQGyaSeqKQ14Tt0hHGigE0uEcpoOEdWRrdHKo8SPDG3dssuoxJzn5IbuJ2ASxepdf02KTBadrI/WeLvcdL8Kzvaz6p1MlXGAZTlvxdVH1r2Mu5zr3sNFvYnCJI787rmpwGO2RV2CslkA0KmNQT9wt7rIp8SJl9JuUG9rE6n8LoaaleWB8w+o8eEFF+V/NvZRSyTNjLcxLSrmIRxQR5j9LjsByqbw4MDgDld2p6NTDIIflm+m4OJ+4+Vb+XFrLnIal9PKHxkjsdrZixGN8YcSGkb34VujkMXbPheIPc8HI52/BCrme8gc15cx+oK7p0tLVtLJRHIDw4Ar1Bh1DFb06WJttrNCTMWOJHw7U4rXxyxN9OAj65HD+S72ko46Smjp4RZkbbBTsFtALDoL1Y8JvMioQmknbpGQNV6QED8KA52QjRMeUUBCfOyB5QCEWtZAsoDlHG6NEKhXtugNDtXSBgVarqmwN1OqzWzVNbJlhGnLjsEzWdbRjox90uvsoHtp9mvCxatk8D8rpLnwqj6p7BoSTftBuSsDtnXttYrNqKNrn3JJF9kQTSuG375UrpXD7mqqkw+DDYJPUjiAmO7n7rQlqWNaT0sV+V+myhkdL6eQuJYpunU134hVl5H9Uwq89gcMpGimoI4DTtEBDhbX38qz6DSCrxXLVJjEjhE4fQbEdKvI8Pjcy9rjhQ43S1OG1r5mxudG4k5gCQR5VWF5fI18Ic5r9Rp/kpJcRV+dkpagtOcFp7Xf4BUPrMNimfubjXkBc2z4XmxOtjnnJhhA+oW1d+F2lNTx08LIYm5WMAAAVskiyYlsnr/8AFMIt4KggCY8IHafCqHskn5QFFCZ2R7ItqgEcaJpD9oBNCLdqDydknuysc7peibaDcoMJeLPka1p8q4jma2Z085bfS636OIQQtY0car2aGlGueK6jfGB9kl/Yq7zInivisGdubS652Y+m87LoKgyObYvJy7XWeaaBz/8Aic9u2pBk01fLNP6LR9d/sY25C6ampC2L+s1cdToijhoae76ZjM53duSpZaprGEuOyWxWdiUcNPlcNHE7BU5WPaLm9irELXVlQZ5Acg+0K3IwPBDhpZBkU9VJTS5mEjscFbEeJRlmZzsvd+FhTPiLnGJwIabFQSObNG5n6UHUQ4hBMcokYb8XVyNsYsWsaD4C+YmsfS1LmkEOb0voWAzSVOGQzSghzgbX5CuXNJWk1eghosnayimduEWPCN2p77qCBPlCOtVpB7I0umiyAtfRPspBMW/CijnlCOU+EoLapE2QdVDWS+lASiVXrK9kGl9fCoxSVdYC6FhDe3bKpCDWVoY7UErpomNjaGNFmgWACuc6k/Lm5pZ43lrnG4UJr5WuAIcQRwtXFqWzi8crBkcYiSBcgaJwacdRK5mYtNkOlDhYhYdDiM1TMI4/uJ+xouQuoioR6IE1i7c+Ezi4zXAg3jdZy8uldM5kc7srb/U5WKynED2tY6+bYcqnM42yuFyE/Y6OGGIRtbHbIBpZezCwgg88rnaKukpnBt80ZOx4WocThAu54F+ypquTxeiq8LqnyCJ8kTiSS0XBChpRI+Rphje9rtRZpXbwV0FQcrXtP5VtjWgaABJkI5KD4VfXVrKmtvHEBqzly7CKJsTGsYA1rQAAOAvQC9K2/QAE7IHsnx0oFYI35QgDyFBEnbVJNaQIHlGqYsgEfhF07bKKQ1Iun+Ea9Ly8gXPCAc6xsASeglLRSVLMrm2HjRUqjEWQ/S02Vf56rlaXxMkLe+EjOrjMIFM8SRtIcObr2+SeLlpt2FkHE5w6xJHYugYoS4hzterp0aFVUCZoEzHNI/iZqP0VQbhtNUO/5m/i1ivRqWuGqhkyu1BVmq0aPDqGhc6SCFgkd9z7alTT1LI2Fx4WKKmWLe7m9EqeC1fM2MOtG36nefCntU4WvmkdUyDfRg6CKqFj43F9hYbrV9BoFgNAoqyk9alkYDYuaQEviOWe5rfra4OadiOVBVj1ovotnA091mVE78NqDT1QLWE2N+PKtUkh9TILvvtbW6oz6fEH08wto4G1r7L6Zhkjqihgme0hz2BxuuQoPhOSsxT5yrBjp/u9PYuP+y7pkYa0BoAA0FhsrfFnhgW2TCLIWAIHaOEE9KgQEaIufKgjT3STvdaQWQhHKKAg9ITG6gLrPxap9FhA38K8XtH/AKWZiNFLVvBaQB5RKp4TTiqndJLdzWa27XQZWlhYGi3ss3DYH0TXB7c1yNQrzayEH68zf/Faow8RpTHIbDRZckgiu8tuQL6Lq62nZWfVTysdcfaSsl+BzPf9b2NB6N1EjJpMSNVIGtDddAPuK2f6Pf6QOaz7ag7KbDcFosMc58TbyONy48e3SuSysja5zjYBLkaYMzJIXWe2yg9QtcHsJY4dLUjaZnumlH3iwaeAqdXSBoL4xp0pUXqHFfUAZMQH98FXTWx7Oe39rlc2VypYo9zW+s3MQNwDsl0ds+OlrW2mhilH+JoKmgpaeHSGCNlv+loC+eYVjclNO03OW+ovuvpERD2NeL2c0EfkXTuKkHheuUgLJoAewQAgdI/CgLoRfTRIoDdNJB8oI0/wjlC0gTCR7QimvD3Wvrovd7DwsXEq8tJYzdEtaJroYb/S0+So/wCmmjQMZ+lSw+g9domqSSDs1XqqiidARFG1pA4CWJiJ+KxybsaPZRuqY36jRZE0ZYTcaKD5mOBpMryATomYNeSxuWnXgheRWzxCxdnA4d/us+CqFQ60d7nYG1yrEokj0kYR1dLFXGVomNs1ndFNkbqyYt/umau8npZbsjucp4VqgxI0h9KVt2X3G6DXFOLKhj9NKMNkMN8zbE23tdacdRHIzMxwLTsV69RrgQdjup6r5uK4yuMb3Wlbt/iCtwTNkicJLG4sV0dZ8K4VWTCcxvjkBveN5GquUeAYfSvDmxF7hrd5urxMcV8N/DVVV4k6Woa5tFG+4cd3+AvpTQALDRDGhos2wHC9i3SW7FKyLJnVCyF4KEIG6AR+UdaIFuFQfpI2ugJm52v+0gjQEeEeyoB7I1T4vwvBcSdNPKiFOS2JxG9lytQXPqCSDYHpdaIY3D65m+114fT0/D2KxPsqNoNNFbbKFaZH2s6SMM+11vLSo/maiL7JSbcHVL6uq+KU0ge4ek619C0XBWNNhU9a10IjeA7TNtbyuhbixGkzPy0/6L2K+J/2u34TRnYFgDcNhb67myTj+IDQLSqfTbE4yAZQNbrwaklVnF1XLl/umanyek7Vqk+kMsZe0ZSSSG+FQla9jsrhYjtdH6JOw0WL8QTildEHsBa4HMelNRFT1L4gQx1r9qhU4zWQPLXytaerbqM1YuCLEHYqHFIRU0bpGn+saLjylmDo8Ax1tXK2CYtDnaNI5K6Vq+X/AARBNiOMRvYwiGE55HdW2H7X1MBa+XxxYACN168JJ+6yBG3ujdCBcI0CfGqSgEk+EDblUBSN76FNCgj4Qj+SN1qo8yOyi5OiyqrELOLWbqfFp/Tit4WXhEfr1oLxe2qvxm1PV2KCsqBmJEbTtfdQ1cNRTH6pMw7AW8G7KKsgElO4vt9IvdRcc6KqRu52XoVhtckW8qOriDSba+VhYq2pDBLTMMj27sAuSPAVR0LpmuBJUTm3N2EggqfB8NldSNkrc4e5t8jtwvVVQPhaXscCwd6FS8W8QNq3xgslG+zlu0foiBohcHN77K5p73AZZBcDvcIpqqSnfmicbchQdaMoOizscwtmKUmQEMkbfK48KD+lomx53nKebqOP4gpC8NLiPNk/Q5Nvw5j1PUmL5dstO4/e2QaedVvYb8N1kjB889sbeWtNyV01PM2aMPjcC08hWBur/ZVfD6Cmw+AQ0sTY2Xubcnsq3ZJCltB+U7aoHhCgEtk/0jlUHO6SCjbZAIKAi/hAI9kI05UEdki9o3OqUjwBqdOVCauKLcAnytJqtiVK+qsGae6rUNHLR1AkcQ5vIC0Ti0X/AG2qN2IwP0yAFXxFttZD/ES33CsMqInD6Htd7FY7po37KtIGnUafzUVpSUNE+59MA9AkBEUNNTm8cbQe7arINVNF/EXAdr22sbIbOJafKst8Gq6Zuwss+eQ1Mvpt/s2fd5KUz3jKxmsj9ArsFG2KMNvc8nsqCjNTtmBBGvYWLVRei9wuDlOtiutFOFxPxQyfD8RklaPoksR0RZZtEmdr2lp1B4WBihko59XXY77T2p6WujltLG67b2IJ2VmtpJMZi+XpWFz92norWWjV+A6+aeolhNzEI8xPRvou1AWP8LYG3A8PEJcHzvOaV4G56HhbPSfPN4pppey9e6yEjRBRZUGiXKPCd0C0HKEAaIKA41QjdB2UAi6N0WJ1VGHiNdlJa0rxh9GatvqzOOTgDlZlW4vqHXXSYRldQxkcXBW/rWY9MoaZosIW+5F1k4hReg8ljbN4suka3VQV9KZ2D03AOHDtiFndWuSfI6M6k6KpBjLDVfKygxzdHZbkuDVL37MA7zJM+F6B9RFVVsbZp4jeMkaN/wB1rn2kitI5zbB7T3ryoiWP0P0+V0j443NyvaCOisOopo5J3spwbN3J4PSwqKmqX0c4eQHgaanhb1LWxVDczHe4O4XLyNewljuEoJXRuzNJaQqOw9UdqGqpqauiMVVE2Rh4K5ivxOqjZna5oFtTbZVaL4kmjkAlka8ci1lPVblP8H4LBK6SOmeC7dplcR+rrbpaWCljyU8TY29NFlHQ1DKumZPE67XDcK2EtvgduE7JJ8KARqmldUHKEaI41UCt4TS6T8KwB3SKEb9KACEIKAKNO7I8I/8At0GNJhcL3lxLrnypqXPRsLIyHN3s5CFu1IkOKBg+uLW2liomYwZHZfStrwUIWb6JzU3GxUT6h19EIVvBWrKl7IdNzolBAIo7Xudye0IQhVUTDC9zxewXNyTNAa9gNncFCEDjcKiOxboRqD0uVxVpoa58bTdm7ewEIWd7D8PpXwVEY8Agc51zKXSe19P9FvhCFv8Ak/1Wq9eU+EIWJ6gKXgIQrQro4QhAbI3QhKC6EIUgLoG6EJQblCEIP//Z"/>
          <p:cNvSpPr>
            <a:spLocks noChangeAspect="1" noChangeArrowheads="1"/>
          </p:cNvSpPr>
          <p:nvPr/>
        </p:nvSpPr>
        <p:spPr bwMode="auto">
          <a:xfrm>
            <a:off x="0" y="-1050925"/>
            <a:ext cx="2095500" cy="2190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4" name="AutoShape 12" descr="data:image/jpeg;base64,/9j/4AAQSkZJRgABAQAAAQABAAD/2wBDAAkGBwgHBgkIBwgKCgkLDRYPDQwMDRsUFRAWIB0iIiAdHx8kKDQsJCYxJx8fLT0tMTU3Ojo6Iys/RD84QzQ5Ojf/2wBDAQoKCg0MDRoPDxo3JR8lNzc3Nzc3Nzc3Nzc3Nzc3Nzc3Nzc3Nzc3Nzc3Nzc3Nzc3Nzc3Nzc3Nzc3Nzc3Nzc3Nzf/wAARCADmANwDASIAAhEBAxEB/8QAGwAAAgMBAQEAAAAAAAAAAAAAAAEDBAUGAgf/xAA6EAABAwIGAQIGAAIIBwEAAAABAAIDBBEFEiExQVFhE3EGFCIygZFCsRUjM0NiocHRJDRSU4Lh8PH/xAAWAQEBAQAAAAAAAAAAAAAAAAAAAQL/xAAfEQEBAQEBAAICAwAAAAAAAAAAAREhMQJBUWEDEjL/2gAMAwEAAhEDEQA/APp+ifuhNbZFkAap8Jj2RS2QnzxomPOydCCdvCY1KPKgALdpoRurA0cI1snbXb8IEmjcpqUIITQgPwkE76ICoCo3zRQ/VJY24SqphBEXlYTDNiVUWtNmDc+EktqfbUkx0MBEYA9gom4vUTfY1zvYXsocQoI4IGiJu25O5WUJZoszInlmbeyZPUxsur3nSRpB8iy8GeORUY9Rd817qWGEyE2IIvobJOtYeQRS+tEG57WvbhTOxMhhzsIdbS3KilgfE3MdR54Vd5BH1C6UW6SmkkJqJdXu28BWfSd0qNDXup3COQ5otvIWy2eNzQRZwPNk0PfdMAJJoC3adukrdJjxogLJ5b7po91KDhARbkr0EUvCLJ2HaB4QHhNHaOUAE0u0XQNIhOyBqgSXNhe/S9E2CpVWIMpwQ0gFIlqzPhz6xoD/AKW9XUcWGfKBwiIBO+t1lTYpUuGazg3gnleI62V7XOdI1obw47q9RqVMb3MLHEEeyw6yhkuSxynZiDzu5S/M5tHBBkYVh1XNUPE2VkbT9znXLvYLqI4I4Ywxuw7WS+xN2mx7XiWqnYxzSc1xo5NqpMQmdUTimh2H3FezTs9MMHAsFLhlG0U4eHBz36uN/wDJWzSmxtunnDHO1DMjrE3HYRHVSRtytfYLJlqpqOuliqSQ0vIIPHlKWpkY8tKaO/CdkuU7aoH/ACTH4SsmEBzugC+iOUxtYoGj8oTCihCaN/CBflCOQmEAl2nb9o4QLlO9glZADnH6QPcoinilT6ENm7lZuFUwq5nSz/Uxp2PJW6+ihlN55IyeivHy0ETcsUjQOgrLifani0AdCC0Wy9LnpQ1rrPGi6aZjspaHk/lY1bQF+zrH2UiqkFdS5ssbMx22WpTQeu31SzKDxZUcMwWjZOZJ5nPde4jOgC6J0kbG2FgAFrisusp2QRGS+UDjtUy45A4C7XD9qWpkdX1IYz+yYdVbMbcmTLoBYKftGbT1UlLLeMnKd29rcgrmSxhw0vx0ufqGsDnBjgcpsRfZV5JD6TmtcQ7ixUwb9dQUGJi1TE15t9wNj+1HH8O4c2NrQx5AFhd5XHxYtLSzWMr8wNtSu7wmo+eoI5286H8Ky2RVoaWTQBqnZEFtU0gmNf8A9QP3QEJhQGyaSeqKQ14Tt0hHGigE0uEcpoOEdWRrdHKo8SPDG3dssuoxJzn5IbuJ2ASxepdf02KTBadrI/WeLvcdL8Kzvaz6p1MlXGAZTlvxdVH1r2Mu5zr3sNFvYnCJI787rmpwGO2RV2CslkA0KmNQT9wt7rIp8SJl9JuUG9rE6n8LoaaleWB8w+o8eEFF+V/NvZRSyTNjLcxLSrmIRxQR5j9LjsByqbw4MDgDld2p6NTDIIflm+m4OJ+4+Vb+XFrLnIal9PKHxkjsdrZixGN8YcSGkb34VujkMXbPheIPc8HI52/BCrme8gc15cx+oK7p0tLVtLJRHIDw4Ar1Bh1DFb06WJttrNCTMWOJHw7U4rXxyxN9OAj65HD+S72ko46Smjp4RZkbbBTsFtALDoL1Y8JvMioQmknbpGQNV6QED8KA52QjRMeUUBCfOyB5QCEWtZAsoDlHG6NEKhXtugNDtXSBgVarqmwN1OqzWzVNbJlhGnLjsEzWdbRjox90uvsoHtp9mvCxatk8D8rpLnwqj6p7BoSTftBuSsDtnXttYrNqKNrn3JJF9kQTSuG375UrpXD7mqqkw+DDYJPUjiAmO7n7rQlqWNaT0sV+V+myhkdL6eQuJYpunU134hVl5H9Uwq89gcMpGimoI4DTtEBDhbX38qz6DSCrxXLVJjEjhE4fQbEdKvI8Pjcy9rjhQ43S1OG1r5mxudG4k5gCQR5VWF5fI18Ic5r9Rp/kpJcRV+dkpagtOcFp7Xf4BUPrMNimfubjXkBc2z4XmxOtjnnJhhA+oW1d+F2lNTx08LIYm5WMAAAVskiyYlsnr/8AFMIt4KggCY8IHafCqHskn5QFFCZ2R7ItqgEcaJpD9oBNCLdqDydknuysc7peibaDcoMJeLPka1p8q4jma2Z085bfS636OIQQtY0car2aGlGueK6jfGB9kl/Yq7zInivisGdubS652Y+m87LoKgyObYvJy7XWeaaBz/8Aic9u2pBk01fLNP6LR9d/sY25C6ampC2L+s1cdToijhoae76ZjM53duSpZaprGEuOyWxWdiUcNPlcNHE7BU5WPaLm9irELXVlQZ5Acg+0K3IwPBDhpZBkU9VJTS5mEjscFbEeJRlmZzsvd+FhTPiLnGJwIabFQSObNG5n6UHUQ4hBMcokYb8XVyNsYsWsaD4C+YmsfS1LmkEOb0voWAzSVOGQzSghzgbX5CuXNJWk1eghosnayimduEWPCN2p77qCBPlCOtVpB7I0umiyAtfRPspBMW/CijnlCOU+EoLapE2QdVDWS+lASiVXrK9kGl9fCoxSVdYC6FhDe3bKpCDWVoY7UErpomNjaGNFmgWACuc6k/Lm5pZ43lrnG4UJr5WuAIcQRwtXFqWzi8crBkcYiSBcgaJwacdRK5mYtNkOlDhYhYdDiM1TMI4/uJ+xouQuoioR6IE1i7c+Ezi4zXAg3jdZy8uldM5kc7srb/U5WKynED2tY6+bYcqnM42yuFyE/Y6OGGIRtbHbIBpZezCwgg88rnaKukpnBt80ZOx4WocThAu54F+ypquTxeiq8LqnyCJ8kTiSS0XBChpRI+Rphje9rtRZpXbwV0FQcrXtP5VtjWgaABJkI5KD4VfXVrKmtvHEBqzly7CKJsTGsYA1rQAAOAvQC9K2/QAE7IHsnx0oFYI35QgDyFBEnbVJNaQIHlGqYsgEfhF07bKKQ1Iun+Ea9Ly8gXPCAc6xsASeglLRSVLMrm2HjRUqjEWQ/S02Vf56rlaXxMkLe+EjOrjMIFM8SRtIcObr2+SeLlpt2FkHE5w6xJHYugYoS4hzterp0aFVUCZoEzHNI/iZqP0VQbhtNUO/5m/i1ivRqWuGqhkyu1BVmq0aPDqGhc6SCFgkd9z7alTT1LI2Fx4WKKmWLe7m9EqeC1fM2MOtG36nefCntU4WvmkdUyDfRg6CKqFj43F9hYbrV9BoFgNAoqyk9alkYDYuaQEviOWe5rfra4OadiOVBVj1ovotnA091mVE78NqDT1QLWE2N+PKtUkh9TILvvtbW6oz6fEH08wto4G1r7L6Zhkjqihgme0hz2BxuuQoPhOSsxT5yrBjp/u9PYuP+y7pkYa0BoAA0FhsrfFnhgW2TCLIWAIHaOEE9KgQEaIufKgjT3STvdaQWQhHKKAg9ITG6gLrPxap9FhA38K8XtH/AKWZiNFLVvBaQB5RKp4TTiqndJLdzWa27XQZWlhYGi3ss3DYH0TXB7c1yNQrzayEH68zf/Faow8RpTHIbDRZckgiu8tuQL6Lq62nZWfVTysdcfaSsl+BzPf9b2NB6N1EjJpMSNVIGtDddAPuK2f6Pf6QOaz7ag7KbDcFosMc58TbyONy48e3SuSysja5zjYBLkaYMzJIXWe2yg9QtcHsJY4dLUjaZnumlH3iwaeAqdXSBoL4xp0pUXqHFfUAZMQH98FXTWx7Oe39rlc2VypYo9zW+s3MQNwDsl0ds+OlrW2mhilH+JoKmgpaeHSGCNlv+loC+eYVjclNO03OW+ovuvpERD2NeL2c0EfkXTuKkHheuUgLJoAewQAgdI/CgLoRfTRIoDdNJB8oI0/wjlC0gTCR7QimvD3Wvrovd7DwsXEq8tJYzdEtaJroYb/S0+So/wCmmjQMZ+lSw+g9domqSSDs1XqqiidARFG1pA4CWJiJ+KxybsaPZRuqY36jRZE0ZYTcaKD5mOBpMryATomYNeSxuWnXgheRWzxCxdnA4d/us+CqFQ60d7nYG1yrEokj0kYR1dLFXGVomNs1ndFNkbqyYt/umau8npZbsjucp4VqgxI0h9KVt2X3G6DXFOLKhj9NKMNkMN8zbE23tdacdRHIzMxwLTsV69RrgQdjup6r5uK4yuMb3Wlbt/iCtwTNkicJLG4sV0dZ8K4VWTCcxvjkBveN5GquUeAYfSvDmxF7hrd5urxMcV8N/DVVV4k6Woa5tFG+4cd3+AvpTQALDRDGhos2wHC9i3SW7FKyLJnVCyF4KEIG6AR+UdaIFuFQfpI2ugJm52v+0gjQEeEeyoB7I1T4vwvBcSdNPKiFOS2JxG9lytQXPqCSDYHpdaIY3D65m+114fT0/D2KxPsqNoNNFbbKFaZH2s6SMM+11vLSo/maiL7JSbcHVL6uq+KU0ge4ek619C0XBWNNhU9a10IjeA7TNtbyuhbixGkzPy0/6L2K+J/2u34TRnYFgDcNhb67myTj+IDQLSqfTbE4yAZQNbrwaklVnF1XLl/umanyek7Vqk+kMsZe0ZSSSG+FQla9jsrhYjtdH6JOw0WL8QTildEHsBa4HMelNRFT1L4gQx1r9qhU4zWQPLXytaerbqM1YuCLEHYqHFIRU0bpGn+saLjylmDo8Ax1tXK2CYtDnaNI5K6Vq+X/AARBNiOMRvYwiGE55HdW2H7X1MBa+XxxYACN168JJ+6yBG3ujdCBcI0CfGqSgEk+EDblUBSN76FNCgj4Qj+SN1qo8yOyi5OiyqrELOLWbqfFp/Tit4WXhEfr1oLxe2qvxm1PV2KCsqBmJEbTtfdQ1cNRTH6pMw7AW8G7KKsgElO4vt9IvdRcc6KqRu52XoVhtckW8qOriDSba+VhYq2pDBLTMMj27sAuSPAVR0LpmuBJUTm3N2EggqfB8NldSNkrc4e5t8jtwvVVQPhaXscCwd6FS8W8QNq3xgslG+zlu0foiBohcHN77K5p73AZZBcDvcIpqqSnfmicbchQdaMoOizscwtmKUmQEMkbfK48KD+lomx53nKebqOP4gpC8NLiPNk/Q5Nvw5j1PUmL5dstO4/e2QaedVvYb8N1kjB889sbeWtNyV01PM2aMPjcC08hWBur/ZVfD6Cmw+AQ0sTY2Xubcnsq3ZJCltB+U7aoHhCgEtk/0jlUHO6SCjbZAIKAi/hAI9kI05UEdki9o3OqUjwBqdOVCauKLcAnytJqtiVK+qsGae6rUNHLR1AkcQ5vIC0Ti0X/AG2qN2IwP0yAFXxFttZD/ES33CsMqInD6Htd7FY7po37KtIGnUafzUVpSUNE+59MA9AkBEUNNTm8cbQe7arINVNF/EXAdr22sbIbOJafKst8Gq6Zuwss+eQ1Mvpt/s2fd5KUz3jKxmsj9ArsFG2KMNvc8nsqCjNTtmBBGvYWLVRei9wuDlOtiutFOFxPxQyfD8RklaPoksR0RZZtEmdr2lp1B4WBihko59XXY77T2p6WujltLG67b2IJ2VmtpJMZi+XpWFz92norWWjV+A6+aeolhNzEI8xPRvou1AWP8LYG3A8PEJcHzvOaV4G56HhbPSfPN4pppey9e6yEjRBRZUGiXKPCd0C0HKEAaIKA41QjdB2UAi6N0WJ1VGHiNdlJa0rxh9GatvqzOOTgDlZlW4vqHXXSYRldQxkcXBW/rWY9MoaZosIW+5F1k4hReg8ljbN4suka3VQV9KZ2D03AOHDtiFndWuSfI6M6k6KpBjLDVfKygxzdHZbkuDVL37MA7zJM+F6B9RFVVsbZp4jeMkaN/wB1rn2kitI5zbB7T3ryoiWP0P0+V0j443NyvaCOisOopo5J3spwbN3J4PSwqKmqX0c4eQHgaanhb1LWxVDczHe4O4XLyNewljuEoJXRuzNJaQqOw9UdqGqpqauiMVVE2Rh4K5ivxOqjZna5oFtTbZVaL4kmjkAlka8ci1lPVblP8H4LBK6SOmeC7dplcR+rrbpaWCljyU8TY29NFlHQ1DKumZPE67XDcK2EtvgduE7JJ8KARqmldUHKEaI41UCt4TS6T8KwB3SKEb9KACEIKAKNO7I8I/8At0GNJhcL3lxLrnypqXPRsLIyHN3s5CFu1IkOKBg+uLW2liomYwZHZfStrwUIWb6JzU3GxUT6h19EIVvBWrKl7IdNzolBAIo7Xudye0IQhVUTDC9zxewXNyTNAa9gNncFCEDjcKiOxboRqD0uVxVpoa58bTdm7ewEIWd7D8PpXwVEY8Agc51zKXSe19P9FvhCFv8Ak/1Wq9eU+EIWJ6gKXgIQrQro4QhAbI3QhKC6EIUgLoG6EJQblCEIP//Z"/>
          <p:cNvSpPr>
            <a:spLocks noChangeAspect="1" noChangeArrowheads="1"/>
          </p:cNvSpPr>
          <p:nvPr/>
        </p:nvSpPr>
        <p:spPr bwMode="auto">
          <a:xfrm>
            <a:off x="0" y="-1050925"/>
            <a:ext cx="2095500" cy="2190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1372" y="1066800"/>
            <a:ext cx="4417351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Industry Need</a:t>
            </a:r>
            <a:endParaRPr lang="en-US" sz="2400" b="1" dirty="0"/>
          </a:p>
        </p:txBody>
      </p:sp>
      <p:sp>
        <p:nvSpPr>
          <p:cNvPr id="26" name="Rectangle 25"/>
          <p:cNvSpPr/>
          <p:nvPr/>
        </p:nvSpPr>
        <p:spPr>
          <a:xfrm>
            <a:off x="5110635" y="1066800"/>
            <a:ext cx="3626886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Local Strength</a:t>
            </a:r>
            <a:endParaRPr lang="en-US" sz="2400" b="1" dirty="0"/>
          </a:p>
        </p:txBody>
      </p:sp>
      <p:pic>
        <p:nvPicPr>
          <p:cNvPr id="14" name="Picture 13" descr="bind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5211" y="1668822"/>
            <a:ext cx="784567" cy="1226778"/>
          </a:xfrm>
          <a:prstGeom prst="rect">
            <a:avLst/>
          </a:prstGeom>
        </p:spPr>
      </p:pic>
      <p:pic>
        <p:nvPicPr>
          <p:cNvPr id="15" name="Picture 14" descr="bind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07860" y="2913530"/>
            <a:ext cx="784567" cy="1226778"/>
          </a:xfrm>
          <a:prstGeom prst="rect">
            <a:avLst/>
          </a:prstGeom>
        </p:spPr>
      </p:pic>
      <p:pic>
        <p:nvPicPr>
          <p:cNvPr id="16" name="Picture 15" descr="bind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02579" y="4158238"/>
            <a:ext cx="784567" cy="1226778"/>
          </a:xfrm>
          <a:prstGeom prst="rect">
            <a:avLst/>
          </a:prstGeom>
        </p:spPr>
      </p:pic>
      <p:pic>
        <p:nvPicPr>
          <p:cNvPr id="17" name="Picture 16" descr="bind1.png"/>
          <p:cNvPicPr>
            <a:picLocks noChangeAspect="1"/>
          </p:cNvPicPr>
          <p:nvPr/>
        </p:nvPicPr>
        <p:blipFill>
          <a:blip r:embed="rId7" cstate="print"/>
          <a:srcRect b="31083"/>
          <a:stretch>
            <a:fillRect/>
          </a:stretch>
        </p:blipFill>
        <p:spPr>
          <a:xfrm>
            <a:off x="4597298" y="5402946"/>
            <a:ext cx="784567" cy="845454"/>
          </a:xfrm>
          <a:prstGeom prst="rect">
            <a:avLst/>
          </a:prstGeom>
        </p:spPr>
      </p:pic>
      <p:pic>
        <p:nvPicPr>
          <p:cNvPr id="18" name="Picture 17" descr="multipurpose_icebreaker_supply_vessel.jpg"/>
          <p:cNvPicPr>
            <a:picLocks noChangeAspect="1"/>
          </p:cNvPicPr>
          <p:nvPr/>
        </p:nvPicPr>
        <p:blipFill>
          <a:blip r:embed="rId8" cstate="print"/>
          <a:srcRect t="29685" r="6116" b="7236"/>
          <a:stretch>
            <a:fillRect/>
          </a:stretch>
        </p:blipFill>
        <p:spPr>
          <a:xfrm>
            <a:off x="838200" y="3433480"/>
            <a:ext cx="2286000" cy="1022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Rectangle 20"/>
          <p:cNvSpPr/>
          <p:nvPr/>
        </p:nvSpPr>
        <p:spPr>
          <a:xfrm>
            <a:off x="1149608" y="221159"/>
            <a:ext cx="69311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and Supply Sector</a:t>
            </a:r>
            <a:endParaRPr lang="en-US" sz="4400" b="1" cap="none" spc="0" dirty="0">
              <a:ln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152400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AHTSV</a:t>
            </a:r>
            <a:endParaRPr lang="en-US" sz="11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384074" y="301499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ROV MPSV</a:t>
            </a:r>
            <a:endParaRPr lang="en-US" sz="11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410200" y="464820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MPSV</a:t>
            </a:r>
            <a:endParaRPr lang="en-US" sz="11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15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 Enhanced Local Content in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 and Gas Industry in SL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576263" indent="-576263">
              <a:spcBef>
                <a:spcPts val="1200"/>
              </a:spcBef>
              <a:buFont typeface="Wingdings" pitchFamily="2" charset="2"/>
              <a:buChar char=""/>
            </a:pPr>
            <a:r>
              <a:rPr lang="en-US" dirty="0" smtClean="0"/>
              <a:t>Certain strengths, especially in the Marine Sector, is already available</a:t>
            </a:r>
            <a:r>
              <a:rPr lang="en-US" dirty="0" smtClean="0"/>
              <a:t>.</a:t>
            </a:r>
          </a:p>
          <a:p>
            <a:pPr marL="576263" indent="-576263">
              <a:spcBef>
                <a:spcPts val="1200"/>
              </a:spcBef>
              <a:buFont typeface="Wingdings" pitchFamily="2" charset="2"/>
              <a:buChar char=""/>
            </a:pPr>
            <a:r>
              <a:rPr lang="en-US" dirty="0" smtClean="0"/>
              <a:t>Integrated Competency Building through prudent vocational training is underscored.</a:t>
            </a:r>
            <a:endParaRPr lang="en-US" dirty="0" smtClean="0"/>
          </a:p>
          <a:p>
            <a:pPr marL="576263" indent="-576263">
              <a:spcBef>
                <a:spcPts val="1200"/>
              </a:spcBef>
              <a:buFont typeface="Wingdings" pitchFamily="2" charset="2"/>
              <a:buChar char=""/>
            </a:pPr>
            <a:r>
              <a:rPr lang="en-US" dirty="0" smtClean="0"/>
              <a:t>Further CAPACITY ENHANCEMENT in identified areas is vital. </a:t>
            </a:r>
          </a:p>
          <a:p>
            <a:pPr marL="576263" indent="-576263">
              <a:spcBef>
                <a:spcPts val="1200"/>
              </a:spcBef>
              <a:buFont typeface="Wingdings" pitchFamily="2" charset="2"/>
              <a:buChar char=""/>
            </a:pPr>
            <a:r>
              <a:rPr lang="en-US" dirty="0" smtClean="0"/>
              <a:t>Gap identification between LOCAL POTENTIAL and INDUSTRY NEEDS must be done.</a:t>
            </a:r>
          </a:p>
          <a:p>
            <a:pPr marL="576263" indent="-576263">
              <a:spcBef>
                <a:spcPts val="1200"/>
              </a:spcBef>
              <a:buFont typeface="Wingdings" pitchFamily="2" charset="2"/>
              <a:buChar char=""/>
            </a:pPr>
            <a:r>
              <a:rPr lang="en-US" dirty="0" smtClean="0"/>
              <a:t>Greater </a:t>
            </a:r>
            <a:r>
              <a:rPr lang="en-US" dirty="0"/>
              <a:t>participation </a:t>
            </a:r>
            <a:r>
              <a:rPr lang="en-US" dirty="0" smtClean="0"/>
              <a:t>of ALL STAKEHOLDERS adopting prudent strategies is vital.</a:t>
            </a:r>
          </a:p>
          <a:p>
            <a:pPr marL="576263" indent="-576263">
              <a:spcBef>
                <a:spcPts val="1200"/>
              </a:spcBef>
              <a:buFont typeface="Wingdings" pitchFamily="2" charset="2"/>
              <a:buChar char=""/>
            </a:pPr>
            <a:r>
              <a:rPr lang="en-US" dirty="0" smtClean="0"/>
              <a:t>Both the PUBLIC and PRIVATE Sectors have to work in tandem </a:t>
            </a:r>
            <a:r>
              <a:rPr lang="en-US" dirty="0" smtClean="0"/>
              <a:t>keeping national interests in </a:t>
            </a:r>
            <a:r>
              <a:rPr lang="en-US" smtClean="0"/>
              <a:t>the fore.</a:t>
            </a:r>
            <a:endParaRPr lang="en-US" dirty="0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381</Words>
  <Application>Microsoft Office PowerPoint</Application>
  <PresentationFormat>On-screen Show (4:3)</PresentationFormat>
  <Paragraphs>146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Photo Editor Photo</vt:lpstr>
      <vt:lpstr>Capacity Building Needs in  Oil and Gas Industry </vt:lpstr>
      <vt:lpstr>O&amp;G Industry Classification  as per American Petroleum Industry (API) </vt:lpstr>
      <vt:lpstr>EXTENT of Oil and Gas Industry</vt:lpstr>
      <vt:lpstr>Marine sector</vt:lpstr>
      <vt:lpstr>PowerPoint Presentation</vt:lpstr>
      <vt:lpstr>Activities in the Upstream Sector Value Chain</vt:lpstr>
      <vt:lpstr>Pipeline Sector  of Oil and Gas Industry</vt:lpstr>
      <vt:lpstr>PowerPoint Presentation</vt:lpstr>
      <vt:lpstr>Towards Enhanced Local Content in  Oil and Gas Industry in SL</vt:lpstr>
      <vt:lpstr>SWOT for Marine Sector Participation in the O&amp;G Sector of SL</vt:lpstr>
    </vt:vector>
  </TitlesOfParts>
  <Company>Colombo Dockyard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Competency Building and Capacity Enhancement in the Emerging Oil and Gas Industry in Sri Lanka</dc:title>
  <dc:creator>0003194</dc:creator>
  <cp:lastModifiedBy>Yapa Mangala P.B.</cp:lastModifiedBy>
  <cp:revision>94</cp:revision>
  <dcterms:created xsi:type="dcterms:W3CDTF">2013-01-03T03:19:41Z</dcterms:created>
  <dcterms:modified xsi:type="dcterms:W3CDTF">2013-01-07T17:35:23Z</dcterms:modified>
</cp:coreProperties>
</file>